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6B81-EA28-6B41-BFCF-2E67A06E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EA857-FE19-754C-98B7-A129D492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8D46-48B1-3245-B5BF-471668EC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5450-7254-3C48-B5A4-8B2BC2AE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5C51-8FF8-D745-878E-BF25556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8F97-2E10-5142-8870-0722EBFB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42B20-F3B8-FC40-95ED-57BF19B0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815E-DEF6-9246-9465-CD37E500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DF9F-A341-C849-ABAA-A9510D8A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FCBF-757C-B548-8EEF-0BCE9DFC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B659-ED87-7F47-9BA2-9D43A32D0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833D-8CE9-E34C-A77F-C15D790F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DCE2-5A41-A64F-8A1E-CED9EDD0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A3A2-FD7B-D84E-AC70-7745674D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3C67-A18B-5E4B-93D3-1E726D2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8768-E601-004E-A2EE-A7442606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163A-3972-3C46-8361-F85B5045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AFBD-1DDB-FA4F-90B9-F8E23648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2EAE-FEB3-5140-92FE-9541DE7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6685-52A4-324A-B900-EE7F857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64F-C2C4-1646-B53A-7062928E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27A4-0B16-2E4F-B35E-37E5C8B1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9633-114C-314D-AF0D-EB7D1E7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0601-B8AC-7644-A344-74D446AE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01D6-3CDD-5D4D-8631-C24086A0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EB8-C4A9-DB4D-A02A-84735D9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5D0-14D0-6446-83CD-F24A9C9EA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AC43-D73B-D142-A159-7CDAFC5C3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F9D6-D162-394E-B3CC-9146761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6C1-ECD7-7C4A-B5D6-623A4F9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66AF-EC2D-F540-A132-80616D6D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F258-2F20-7F4B-895E-27EDA1C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1380-E3A2-9948-9BEC-A453A172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BFE2-88D8-304F-A097-FE86A2CA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1DCE0-48EF-FE4E-BF9E-D28EC9847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5DAE-1D34-9E46-89D5-00CD53CC7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636D5-84EE-E242-80F0-45B91495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8683C-CE37-2B4D-A482-5865E5EB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96C0E-D618-9648-B323-8E04FB32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BBFA-D465-A545-8CF7-FF5B65E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FB1E0-30B5-A349-8A9F-3B98AD1B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41C9-57EB-D74E-9D1B-14922016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3E36-55C7-1F4D-8BE2-D952AB9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4BC66-2B73-9E41-A2F6-EB720E8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469E9-F563-234A-A0BC-625C32C3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7106-7160-2F4E-AA27-B0AF6FE2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16A7-71D3-E84F-A493-2181851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2D0A-D302-C74E-8D75-2B5B50F78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1ED9E-6A16-B54B-B4DF-122C795B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A255-1819-0C48-98DD-A7681A18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3530B-CC40-F349-A941-C2144BF4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2445-03D2-5E4C-A73E-9997BDB6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667F-6312-8243-9228-FE68E74A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429D7-3B82-AB4E-93BA-920740066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157A-EBA7-7340-8B45-C36AC89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9214-8FA3-5E43-BD86-D776E317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7C36-E4E4-F941-8EE9-AA7C93E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C29A-833D-564E-BEDA-931DABA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977B-A147-0D4D-8F9A-7513C6AE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9D02-2B80-E24C-AC69-68F0735D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FBE5-F372-2441-BDDF-00BB1677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C703-7F43-2648-9C4C-EEBFAC019FEF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CCBF-DB99-E943-9050-B4A46F45F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90F4-EB3A-E442-AEA0-97E5C9B23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488D-B8F7-7540-9BB8-9F6F20D3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42E4BE-EED7-184C-A057-21C84F977954}"/>
              </a:ext>
            </a:extLst>
          </p:cNvPr>
          <p:cNvSpPr/>
          <p:nvPr/>
        </p:nvSpPr>
        <p:spPr>
          <a:xfrm>
            <a:off x="6837308" y="2074981"/>
            <a:ext cx="2392471" cy="270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59C79-D3CB-1A4F-84EE-1AA333DFB051}"/>
              </a:ext>
            </a:extLst>
          </p:cNvPr>
          <p:cNvSpPr/>
          <p:nvPr/>
        </p:nvSpPr>
        <p:spPr>
          <a:xfrm>
            <a:off x="2404997" y="2141549"/>
            <a:ext cx="2392471" cy="2708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B4F15-4F0F-7842-BD4A-39B4B249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0625" l="26563" r="75000"/>
                    </a14:imgEffect>
                  </a14:imgLayer>
                </a14:imgProps>
              </a:ext>
            </a:extLst>
          </a:blip>
          <a:srcRect l="28169" t="7710" r="28169" b="15764"/>
          <a:stretch/>
        </p:blipFill>
        <p:spPr>
          <a:xfrm>
            <a:off x="2828694" y="2141549"/>
            <a:ext cx="1545076" cy="2708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5FBBE-6C67-7F4B-BF09-49FD0C9BE3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117" b="82646" l="31917" r="68204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0736" t="20000" r="30614" b="16535"/>
          <a:stretch/>
        </p:blipFill>
        <p:spPr>
          <a:xfrm>
            <a:off x="7208949" y="2074980"/>
            <a:ext cx="1649187" cy="2708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36AFD-5F18-8641-8F2C-506F0AED530A}"/>
              </a:ext>
            </a:extLst>
          </p:cNvPr>
          <p:cNvSpPr txBox="1"/>
          <p:nvPr/>
        </p:nvSpPr>
        <p:spPr>
          <a:xfrm>
            <a:off x="4043735" y="448025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56A21-BF9B-F34E-AAB9-9AD3130BA1A3}"/>
              </a:ext>
            </a:extLst>
          </p:cNvPr>
          <p:cNvSpPr txBox="1"/>
          <p:nvPr/>
        </p:nvSpPr>
        <p:spPr>
          <a:xfrm>
            <a:off x="8278878" y="441368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4557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B4F15-4F0F-7842-BD4A-39B4B249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90625" l="26563" r="75000"/>
                    </a14:imgEffect>
                  </a14:imgLayer>
                </a14:imgProps>
              </a:ext>
            </a:extLst>
          </a:blip>
          <a:srcRect l="28169" t="7710" r="28169" b="15764"/>
          <a:stretch/>
        </p:blipFill>
        <p:spPr>
          <a:xfrm>
            <a:off x="1116480" y="2118306"/>
            <a:ext cx="1545076" cy="2708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5FBBE-6C67-7F4B-BF09-49FD0C9BE3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117" b="82646" l="31917" r="68204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0736" t="20000" r="30614" b="16535"/>
          <a:stretch/>
        </p:blipFill>
        <p:spPr>
          <a:xfrm>
            <a:off x="2824842" y="2141549"/>
            <a:ext cx="1649187" cy="27080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31875C-A2B5-184F-B5F0-9226739C9B89}"/>
              </a:ext>
            </a:extLst>
          </p:cNvPr>
          <p:cNvCxnSpPr>
            <a:cxnSpLocks/>
          </p:cNvCxnSpPr>
          <p:nvPr/>
        </p:nvCxnSpPr>
        <p:spPr>
          <a:xfrm flipV="1">
            <a:off x="2498269" y="3472326"/>
            <a:ext cx="36739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0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Xiuming Zhang</cp:lastModifiedBy>
  <cp:revision>5</cp:revision>
  <dcterms:created xsi:type="dcterms:W3CDTF">2018-08-02T21:20:15Z</dcterms:created>
  <dcterms:modified xsi:type="dcterms:W3CDTF">2020-05-24T02:23:50Z</dcterms:modified>
</cp:coreProperties>
</file>