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6"/>
  </p:normalViewPr>
  <p:slideViewPr>
    <p:cSldViewPr snapToGrid="0" snapToObjects="1">
      <p:cViewPr>
        <p:scale>
          <a:sx n="23" d="100"/>
          <a:sy n="23" d="100"/>
        </p:scale>
        <p:origin x="3456" y="1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934D4-9AEB-3240-96E6-8CDCA2EE3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58CE5A-3AC0-A642-AE50-3E51C9F9AD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A20C6-F172-2C43-A151-D1DCC3AC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19A4-B8C1-B94F-94C3-AD21ECFA2DEC}" type="datetimeFigureOut">
              <a:rPr lang="en-US" smtClean="0"/>
              <a:t>5/24/20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6F918-4E7D-EE47-8AFE-01FCCF980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ED1D5-0F17-0F49-AB4C-9371F4C19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F099-1A9C-D042-9D2B-EA99C9C17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84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23C59-15D2-E446-8634-6F00DFD92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2AD999-304C-6F4C-A5B4-517E9D565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3555C-A100-D742-8BF0-A7988E0D8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19A4-B8C1-B94F-94C3-AD21ECFA2DEC}" type="datetimeFigureOut">
              <a:rPr lang="en-US" smtClean="0"/>
              <a:t>5/24/20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9F2E0-563E-5845-B273-A5BB03547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2672B-9435-234A-9DB8-563582FFD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F099-1A9C-D042-9D2B-EA99C9C17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956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2F1109-3739-C149-A652-64B49AFBC9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2A1039-FB51-834F-B7DF-063C935D1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4FFF4-511C-EA46-A71F-212F79694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19A4-B8C1-B94F-94C3-AD21ECFA2DEC}" type="datetimeFigureOut">
              <a:rPr lang="en-US" smtClean="0"/>
              <a:t>5/24/20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09A25-EAF4-484F-9449-C436A09D8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9ED7B-7752-CE48-9738-B6740235A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F099-1A9C-D042-9D2B-EA99C9C17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53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E43DD-8829-634A-99B9-E881C78EA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03BFE-12DA-1A4B-A4AA-F72E57841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A2E42-8D84-5840-9D15-C17BFB6C7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19A4-B8C1-B94F-94C3-AD21ECFA2DEC}" type="datetimeFigureOut">
              <a:rPr lang="en-US" smtClean="0"/>
              <a:t>5/24/20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EC59D-56AF-ED4C-B205-1BA550662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79963-04B9-DF40-870C-F4650599D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F099-1A9C-D042-9D2B-EA99C9C17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41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9E1E-9501-C44D-8815-8D1F34C72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FFA90-11A0-3046-9991-107C4D59F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72753-AAA8-0D42-9150-192A6AF26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19A4-B8C1-B94F-94C3-AD21ECFA2DEC}" type="datetimeFigureOut">
              <a:rPr lang="en-US" smtClean="0"/>
              <a:t>5/24/20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47FE4-6E02-604D-AECC-0B71898F4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9026-A451-124F-88E0-59322FB76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F099-1A9C-D042-9D2B-EA99C9C17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18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3D876-5AE3-D04D-8E73-14803F815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0DDA6-1674-BC49-8677-D2FEACC38B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2E623-A446-2445-AF70-C59F6DC0E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7DB0B-1BDC-2247-82BB-C4D9C64E6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19A4-B8C1-B94F-94C3-AD21ECFA2DEC}" type="datetimeFigureOut">
              <a:rPr lang="en-US" smtClean="0"/>
              <a:t>5/24/20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44428B-EFD7-4244-93DF-F5E4EFD9B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2D782-D1F8-C949-9C3E-23239506E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F099-1A9C-D042-9D2B-EA99C9C17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88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80997-6B6B-7042-99A0-9E416E874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06881-37F1-8F45-B9B6-3CE545980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348010-EC88-FE4F-98B2-88E2B1E8F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9E3D65-B196-2E40-8E1F-57AC497D95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FA5F34-0C0D-964B-A54B-5B991413C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21C299-01B6-1C42-9D44-0E93471AA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19A4-B8C1-B94F-94C3-AD21ECFA2DEC}" type="datetimeFigureOut">
              <a:rPr lang="en-US" smtClean="0"/>
              <a:t>5/24/20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A2241D-EBE3-544D-876C-E29F94395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76822A-D767-014D-BF6C-E9BF62597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F099-1A9C-D042-9D2B-EA99C9C17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767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7FD80-A6CC-864F-A36A-0105324B4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71ED38-4E28-F841-9881-1BE026FB8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19A4-B8C1-B94F-94C3-AD21ECFA2DEC}" type="datetimeFigureOut">
              <a:rPr lang="en-US" smtClean="0"/>
              <a:t>5/24/20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02656C-C387-5B45-B549-DE0D5598C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76060E-E682-EC4A-B2A3-C2304EAE8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F099-1A9C-D042-9D2B-EA99C9C17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650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9DCC27-5E21-C740-B058-150C0FE3F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19A4-B8C1-B94F-94C3-AD21ECFA2DEC}" type="datetimeFigureOut">
              <a:rPr lang="en-US" smtClean="0"/>
              <a:t>5/24/20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74601B-88BC-F448-85CC-ECAA2A3B1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4B8DF6-3ABA-DE4C-B9EE-653DBD7B3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F099-1A9C-D042-9D2B-EA99C9C17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61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8A054-0DAE-A14A-BFCC-549C75336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64413-BE41-B447-8AFC-B828E5955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CD8518-C8DF-C243-BDF3-BAB7A2C8A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19736-0ADE-1B42-A075-A42DBE02D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19A4-B8C1-B94F-94C3-AD21ECFA2DEC}" type="datetimeFigureOut">
              <a:rPr lang="en-US" smtClean="0"/>
              <a:t>5/24/20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6E57FC-6175-614F-AD10-F3C03BC07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A5614-ACC4-4142-BD32-CC54B5F63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F099-1A9C-D042-9D2B-EA99C9C17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73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3C079-3F3E-EE44-AD89-1242D6D87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233942-BFB9-E143-82FF-186F02DAFF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9D69FE-5AF7-D742-8AC5-B5523435E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BEA850-4B47-3844-9C27-876849E2A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19A4-B8C1-B94F-94C3-AD21ECFA2DEC}" type="datetimeFigureOut">
              <a:rPr lang="en-US" smtClean="0"/>
              <a:t>5/24/20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C52B5-5CD0-5442-A4EE-C743265F5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4040F-ADC2-DC4E-B9E5-EE27F3B2B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F099-1A9C-D042-9D2B-EA99C9C17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754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2AFA60-5FD9-4E46-9143-63A8285D2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826D2-451E-E141-8652-58B6AA437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17FED-D815-8A43-BFAF-438900EB8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C19A4-B8C1-B94F-94C3-AD21ECFA2DEC}" type="datetimeFigureOut">
              <a:rPr lang="en-US" smtClean="0"/>
              <a:t>5/24/20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DE71E-7E74-E240-AD5A-AE9747616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14541-6567-9F47-A5F2-CB309268FB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BF099-1A9C-D042-9D2B-EA99C9C17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959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332EA9-9F7A-E74F-9DB7-EACC36906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634752" y="14752"/>
            <a:ext cx="10303565" cy="68432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676ABE-09DE-EB49-87A3-104E5C717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748" y="14752"/>
            <a:ext cx="10303565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431AA80-BF3F-5140-8D90-0224A393DBFD}"/>
              </a:ext>
            </a:extLst>
          </p:cNvPr>
          <p:cNvSpPr txBox="1"/>
          <p:nvPr/>
        </p:nvSpPr>
        <p:spPr>
          <a:xfrm>
            <a:off x="-2621263" y="5735252"/>
            <a:ext cx="22765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3545D5-6CB0-7A4D-8789-D12C652C1EB3}"/>
              </a:ext>
            </a:extLst>
          </p:cNvPr>
          <p:cNvSpPr txBox="1"/>
          <p:nvPr/>
        </p:nvSpPr>
        <p:spPr>
          <a:xfrm>
            <a:off x="7876561" y="5735252"/>
            <a:ext cx="29979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333987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332EA9-9F7A-E74F-9DB7-EACC36906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048" y="-5295801"/>
            <a:ext cx="10303565" cy="68432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676ABE-09DE-EB49-87A3-104E5C717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048" y="1828800"/>
            <a:ext cx="103035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651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Xiuming Zhang</cp:lastModifiedBy>
  <cp:revision>4</cp:revision>
  <dcterms:created xsi:type="dcterms:W3CDTF">2018-08-02T21:25:58Z</dcterms:created>
  <dcterms:modified xsi:type="dcterms:W3CDTF">2020-05-24T19:16:37Z</dcterms:modified>
</cp:coreProperties>
</file>