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1"/>
    <p:restoredTop sz="94668"/>
  </p:normalViewPr>
  <p:slideViewPr>
    <p:cSldViewPr snapToGrid="0" snapToObjects="1">
      <p:cViewPr varScale="1">
        <p:scale>
          <a:sx n="211" d="100"/>
          <a:sy n="211" d="100"/>
        </p:scale>
        <p:origin x="23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3AA-67B7-D04D-A471-2AC67360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364-4D8B-894B-A643-FE1DD5BE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61CA-AFE3-E74F-B2E0-82A396A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E70-78FE-324A-9422-6583053A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7E9D-D6DF-C54A-9799-ACE53C4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1CB-FC57-9F48-A1F3-D538411B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0A98-7AF0-5046-BAC9-0B2DAECB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C748-DAAE-E34E-A5CE-F7A155B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0CAE-2D60-0740-A294-22C57D0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6059-EFA0-C645-A47B-1949E57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FC82F-E64C-9748-B85C-4DED6955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C3D5-6933-E749-8EA1-981D6E96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B0DD-FAF1-B140-A71D-E16E8227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D924-021A-EC49-8357-2BB993C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F541-3C57-EA46-9344-FBE2746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15D-5328-C540-A8EF-819A7C71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F4A3-FB34-7E46-9D74-FFA8036B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0B86-9D13-9A46-9FFD-4CF1217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1F73-1E96-904B-807B-FE37E500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A8CB-5BA5-CB49-9A3F-41B9ABD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B8F-1D61-A24B-B7AD-0ABD6936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9AE4-45A3-E840-A84E-0B8A04F9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3592-5BDF-C043-B9E5-3A608C3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9957-F47C-1546-A977-4F9F304F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1B6-64B8-614E-AAEC-0648461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C95-5357-EB45-93EE-870EEB97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8A28-20F4-E948-8345-D90B3182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92038-67E6-6445-BB1C-1B140C3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9F82-EA3C-D344-9CDB-F91B6A7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757E-9046-AF48-8845-E8484066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2675-0038-134D-8057-3D8324C2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937-EEEC-344D-86C4-DDA7B494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19FC-D283-9548-922F-608DCDCB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F49C-95F7-2241-A8DC-D7306DF0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1C2C-3E76-2842-A717-87E26AA1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0412F-73BC-7B46-8CBD-13D219B5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C3B1-6CC9-9F4B-94F3-AB8890E1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16408-B1FB-7443-9BFD-F3607DEE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41C8-C391-1D41-8042-C6EF68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25E6-4BEC-F547-96C4-34A4B1C3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6BC9-D2A0-F540-98D9-BF646717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BD80-0F1F-A744-8B8D-B0A2395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958B3-2D4D-5147-A737-C8B7D20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4067-31D6-C141-B2AC-71B51C43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BCD5-A578-F34D-BFFC-7460E38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2C87-D9BC-E84B-86BB-048279C1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5225-C5CC-5045-9E86-66DE1427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C0F6-3845-8948-87DA-E179F519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CC1D-3E55-8F4F-8DE1-ABFA88C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8B12-5957-9B47-8314-3CE8CA1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85-5742-8C49-99D0-71986C8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989C-C2B0-0E49-8A5B-0BEAE51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B8B-4B67-5C44-9033-D19B1FA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7C200-DC9F-834D-9014-757ECEF96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986E-744D-EA47-A2AE-402FF0F1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39A0-9AC2-6F4A-AB79-496E3765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9AE0-04AB-214E-B2F3-52A94D33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2E63-1A69-1C47-9866-E9FA85E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76D2-D832-4B48-B0E3-F61E8C5C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F9DD-6FDC-144B-91B2-C8F03B1F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1AFA-B1F8-DE4E-BFA2-046946FBC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323-4D33-984C-BCC4-E453AAB6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67C1-30FB-AD4B-9FB1-2A009E4A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4D52A-4DAE-EB03-AA9A-416190A03D73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Their New Paper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Jane Doe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John Doe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Conference 2022</a:t>
            </a:r>
          </a:p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Their Old Paper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 Doe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Jane Doe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Conference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6E3B5-9620-33CB-62C8-76A927700BAE}"/>
              </a:ext>
            </a:extLst>
          </p:cNvPr>
          <p:cNvSpPr/>
          <p:nvPr/>
        </p:nvSpPr>
        <p:spPr>
          <a:xfrm>
            <a:off x="4267200" y="2304166"/>
            <a:ext cx="3657600" cy="1173892"/>
          </a:xfrm>
          <a:prstGeom prst="rect">
            <a:avLst/>
          </a:prstGeom>
          <a:solidFill>
            <a:srgbClr val="00B050">
              <a:alpha val="303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DCC52-1226-DD8D-E527-8D86CC09C09D}"/>
              </a:ext>
            </a:extLst>
          </p:cNvPr>
          <p:cNvSpPr txBox="1"/>
          <p:nvPr/>
        </p:nvSpPr>
        <p:spPr>
          <a:xfrm>
            <a:off x="6893749" y="160020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🔔</a:t>
            </a:r>
          </a:p>
        </p:txBody>
      </p:sp>
    </p:spTree>
    <p:extLst>
      <p:ext uri="{BB962C8B-B14F-4D97-AF65-F5344CB8AC3E}">
        <p14:creationId xmlns:p14="http://schemas.microsoft.com/office/powerpoint/2010/main" val="277514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19</cp:revision>
  <dcterms:created xsi:type="dcterms:W3CDTF">2018-08-02T21:46:27Z</dcterms:created>
  <dcterms:modified xsi:type="dcterms:W3CDTF">2022-05-28T00:41:23Z</dcterms:modified>
</cp:coreProperties>
</file>