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AC5F-C0EF-204B-8BAE-0AA2FC210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0B7A9-B5CC-B74D-8AF2-46480AA01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82CA-488E-DA40-A8DF-D43B95DF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62B0-118A-6B45-A27D-154E0EA8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0442-D8E8-1D4B-9F6B-12EB369F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4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ED9-62F0-EB44-9EBD-7234CE52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2D541-E748-C246-8C7D-D526B5DB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0EA9-E8C2-D54C-85FD-0F4E375A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1CBD-67B3-4C42-9FB8-4E38CCDB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848E-27B1-6048-91CC-36F4AF5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F3F01-6DA0-4E4B-88D4-9190DC3B3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E9E20-E176-C340-85DD-4F8CD7CF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F61A-FFE3-4946-BC25-83A3C91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E606-2822-2348-BF24-009826AB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2953-D30A-8E4F-B053-A35A161A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4B44-3E9C-9546-BF70-EE67C67B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90D7-33D3-E246-9BD5-FE65F66B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EE38-DF5C-4044-BB85-A92D619A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DF3-25E5-744C-AF24-9F67BFA1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93CA-A171-6444-AD0C-B527196D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11CC-5FC0-864E-B835-8E8CAD45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4500-994A-E049-87BC-17C18B73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FF2E-E0BF-3641-BA8A-C512CF68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CD43-5E74-A54E-9E31-BCECAD3B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9D00-D3B1-2D4A-BB92-86D4CDA6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9500-A97D-394D-B852-B205D73F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D7E5-F086-8542-A554-B5B803C00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A9C6-32DB-B546-8D2D-E7A73CEB6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EF74-B8A4-2747-B5C5-49E121FF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81ED8-6945-4B4B-8E1D-DFF596E9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010E-B810-4048-820B-068A1B9D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9F23-0D5D-DF4E-9D40-15088C9A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D14B-F00B-524D-887A-6DADA987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4DD62-7DBF-D74E-B330-B007BB9B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7BDAE-8869-3A45-ADFA-9475960B4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B83E5-8B65-804B-8063-5EA191ED3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A7CDC-E595-5746-BA0A-964EE224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279AA-0D72-754D-B93B-BF8AFB0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7FAE6-9F91-504E-8459-1B05FA3B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D3D4-2EED-B24E-854D-B30B576B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2B22D-4C61-9C47-8C6D-BC956593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595CB-510F-1D44-888D-28AD3759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10406-4CDA-5848-B318-65F6036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0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5D3F0-BCF0-404A-A4CF-5F939A2F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536E5-E636-8843-A8BF-1C952B3C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E3067-80DD-B649-B619-E1D0527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BBC-2B46-4C48-9B36-0CD7CDD2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1BB4-254E-F24C-BFF2-AE2A450D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0A227-5548-9045-AE2D-62526B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7B6A-E4BF-8A4C-98C8-EFFABE8E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8B70E-9994-A849-B1CB-D282D604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50064-E049-DC48-B04B-450163B9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753B-411E-1B45-915E-402413C8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04607-20FA-124D-9722-036F782EE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DDD26-F4BD-144B-A0C8-E6E5732BA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2E84-A7E3-4744-ADDD-30673935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AF91-71B7-0442-B4F7-2B2E5F52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BAA6B-F349-CF47-9F56-57A4941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C5CF0-2104-C346-96F2-B4788672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F2F7F-640B-FE4E-ADDB-DC2D654D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4EC6-108A-3E4A-BF51-809E541D8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70D8-4145-B84D-A907-53488E74C7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732C-2A94-694C-88F7-AAA7496C1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4351-3E9F-C644-BCC2-DADC27CD7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EB39-D96B-9B40-895C-81954A5C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4D838-1346-2142-B79E-3B7EDCA5A6C1}"/>
              </a:ext>
            </a:extLst>
          </p:cNvPr>
          <p:cNvSpPr/>
          <p:nvPr/>
        </p:nvSpPr>
        <p:spPr>
          <a:xfrm>
            <a:off x="1873404" y="1505415"/>
            <a:ext cx="3657600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6E5B9-D188-A141-90D2-D9008914DC06}"/>
              </a:ext>
            </a:extLst>
          </p:cNvPr>
          <p:cNvSpPr txBox="1"/>
          <p:nvPr/>
        </p:nvSpPr>
        <p:spPr>
          <a:xfrm>
            <a:off x="1873404" y="3055878"/>
            <a:ext cx="3657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oogle Sans" panose="020B0503030502040204" pitchFamily="34" charset="0"/>
              </a:rPr>
              <a:t>Coming Soon…</a:t>
            </a:r>
          </a:p>
        </p:txBody>
      </p:sp>
    </p:spTree>
    <p:extLst>
      <p:ext uri="{BB962C8B-B14F-4D97-AF65-F5344CB8AC3E}">
        <p14:creationId xmlns:p14="http://schemas.microsoft.com/office/powerpoint/2010/main" val="50419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Xiuming Zhang</dc:creator>
  <cp:lastModifiedBy>Xiuming Zhang</cp:lastModifiedBy>
  <cp:revision>5</cp:revision>
  <dcterms:created xsi:type="dcterms:W3CDTF">2020-08-07T18:15:52Z</dcterms:created>
  <dcterms:modified xsi:type="dcterms:W3CDTF">2020-08-07T22:08:46Z</dcterms:modified>
</cp:coreProperties>
</file>