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86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2T02:41:53.0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769 1 24575,'2'69'0,"-4"77"0,-12-80 0,10-49 0,0 0 0,-1 21 0,5 77 0,-2 12 0,-10-61 0,8-50 0,0 1 0,-1 20 0,-9 51 0,9-64 0,1 0 0,-1 28 0,6 9 0,0-40 0,-1 1 0,-1-1 0,0 1 0,-9 38 0,5-36 0,1 0 0,1 1 0,1 0 0,1 25 0,-2 27 0,-9-3 0,7-53 0,1 0 0,-1 26 0,5 308 0,1-169 0,-1-179 0,1-4 0,-1 0 0,0 1 0,0-1 0,0 1 0,-1-1 0,1 1 0,-1-1 0,1 0 0,-1 1 0,0-1 0,-1 0 0,1 0 0,-4 6 0,5-9 0,-1 1 0,1-1 0,-1 0 0,1 0 0,-1 0 0,1 0 0,-1 0 0,1 0 0,-1 0 0,0 0 0,1 0 0,-1 0 0,1 0 0,-1 0 0,1 0 0,-1 0 0,1-1 0,-1 1 0,1 0 0,-1 0 0,1-1 0,-1 1 0,1 0 0,-1-1 0,1 1 0,0 0 0,-1-1 0,0 0 0,-13-12 0,14 12 0,-69-85 7,52 62-214,-1 1 0,-1 1 0,-1 0 0,-44-36 0,-42-28 125,63 49 24,-49-32 0,-37-7-1103,112 66-4643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2T02:41:54.2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0 352 24575,'0'-4'0,"1"0"0,-1 0 0,1 0 0,0 0 0,0 0 0,0 0 0,1 0 0,-1 1 0,1-1 0,0 1 0,0-1 0,0 1 0,0-1 0,4-2 0,4-5 0,1 0 0,18-14 0,13-14 0,-23 20 0,43-35 0,5-5 0,-58 50-118,-2 3-90,-1-1 0,0 1 0,-1-1 1,1 0-1,4-10 0,-2 1-6618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2T02:41:56.1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638 1 24575,'-1'8'0,"0"1"0,0 0 0,-1-1 0,-5 17 0,-5 23 0,-2 45 0,7-53 0,-3 72 0,13 20 0,-5 114 0,-11-181 0,9-48 0,0 0 0,-1 20 0,-9 70 0,8-69 0,-2 59 0,9 282 0,-2-368 0,-1 0 0,0 0 0,0-1 0,-1 1 0,0-1 0,-1 1 0,0-1 0,-1 0 0,-9 14 0,7-11 0,1-1 0,0 1 0,1 0 0,0 1 0,-4 17 0,8-23 0,-1 4 0,0 1 0,-1-1 0,0 0 0,-1 0 0,0 0 0,-8 16 0,11-28 0,1 1 0,-1 0 0,1 0 0,-1 0 0,0-1 0,1 1 0,-1 0 0,0-1 0,1 1 0,-1-1 0,0 1 0,0-1 0,1 1 0,-1-1 0,0 1 0,0-1 0,0 0 0,0 1 0,0-1 0,0 0 0,0 0 0,0 0 0,1 0 0,-1 0 0,0 0 0,0 0 0,-2 0 0,1-1 0,0 0 0,-1 0 0,1 0 0,0 0 0,0 0 0,0 0 0,0-1 0,0 1 0,0-1 0,-3-2 0,-1-3 0,0 0 0,0-1 0,0 1 0,-6-15 0,-70-120 0,48 87 0,-35-78 0,53 96 0,6 11 0,-1 1 0,-25-41 0,-32-39-1365,58 92-5461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2T02:41:57.1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1 682 24575,'1'-4'0,"1"0"0,0 0 0,0 0 0,0 0 0,0 1 0,1-1 0,-1 1 0,1-1 0,0 1 0,0 0 0,0 0 0,5-3 0,1-3 0,8-7 0,1 0 0,27-17 0,-25 19 0,-1 0 0,23-24 0,-12 11 0,0 1 0,44-29 0,-39 31 0,58-53 0,-54 47 0,-33 26 0,1 0 0,-1-1 0,0 0 0,-1 0 0,1 0 0,7-9 0,0-3 0,1 1 0,0 0 0,1 1 0,1 1 0,21-16 0,-28 22-44,0-1-1,0-1 1,-1 0 0,0 0-1,9-16 1,-5 9-1055,-3 3-5727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2T02:41:58.5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308 1 24575,'0'9'0,"1"-1"0,1 1 0,0-1 0,5 17 0,5 23 0,-7 234 0,-8-156 0,3 603 0,-1-708 0,-1-1 0,-8 36 0,5-34 0,1 0 0,-1 26 0,4 504 0,3-266 0,-1-209 0,-3 88 0,2-163 0,0 0 0,0-1 0,0 1 0,0 0 0,0-1 0,-1 1 0,1 0 0,-1-1 0,1 1 0,-1-1 0,1 1 0,-1-1 0,0 1 0,0-1 0,0 1 0,-1 1 0,1-3 0,0 0 0,0-1 0,0 1 0,0 0 0,0-1 0,0 1 0,0-1 0,0 1 0,0-1 0,0 1 0,1-1 0,-1 0 0,0 0 0,0 1 0,1-1 0,-1 0 0,0 0 0,1 0 0,-1 1 0,1-1 0,-1 0 0,1 0 0,0 0 0,-1 0 0,1 0 0,-1-2 0,-50-121 0,14 30 0,22 59 0,12 25 0,-1-1 0,-1 1 0,1 0 0,-2 1 0,1-1 0,-1 1 0,-11-11 0,9 8 0,0 0 0,0 0 0,1 0 0,0-1 0,1 0 0,-7-22 0,-1-1 0,-3-12 50,13 34-404,-1 0 1,0 1-1,-8-15 0,4 14-6472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2T02:41:59.8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0 853 24575,'2'-12'0,"0"0"0,1 0 0,0 0 0,1 1 0,0-1 0,1 1 0,0 0 0,1 0 0,13-19 0,11-25 0,82-178 0,-58 118 0,6-13 0,-35 71 0,-8 8 61,-13 35-418,1 1 1,1-1-1,6-12 1,-2 12-6470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2T02:49:32.6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1 24575,'-2'0'0,"1"0"0,-1 0 0,0 0 0,0 1 0,0-1 0,0 1 0,0-1 0,0 1 0,1 0 0,-1 0 0,0 0 0,1 0 0,-1 0 0,0 0 0,1 0 0,-1 0 0,1 1 0,0-1 0,-1 0 0,1 1 0,0 0 0,0-1 0,0 1 0,0-1 0,-1 4 0,-2 4 0,1 1 0,0-1 0,1 1 0,-2 10 0,-2 9 0,-1 8 0,2 1 0,1-1 0,2 1 0,5 70 0,-1-18 0,-2-47 0,3 74 0,-2-101 0,2-1 0,0 0 0,1 0 0,0-1 0,11 26 0,11 24 0,-16-39 0,23 47 0,-21-50 0,-2 0 0,9 27 0,-13-31 0,0-1 0,2 0 0,0 0 0,21 31 0,0-7 0,-18-24 0,25 29 0,7 9 0,-37-45 0,0-1 0,2 1 0,-1-1 0,1 0 0,0-1 0,1 0 0,15 11 0,-14-11 0,-1-1 0,0 1 0,0 0 0,-1 1 0,11 15 0,-11-14 0,-1-1 0,1 0 0,1 0 0,0-1 0,15 11 0,172 119 0,-158-114 0,-6-3 0,0-1 0,2-2 0,60 23 0,-49-25 0,-2-1 0,47 9 0,17 2 0,-88-21 0,35 14 0,-41-13 0,1-1 0,-1-1 0,0 0 0,1-1 0,23 3 0,6-4 0,-24-2 0,0 0 0,0 2 0,0 0 0,0 1 0,-1 1 0,30 10 0,-33-9 0,1 0 0,0-1 0,1-1 0,-1 0 0,0-1 0,23-1 0,5 1 0,-16 2 0,0 1 0,37 12 0,-42-10 0,0-1 0,1-2 0,43 5 0,-44-8 0,44 10 0,-44-6 0,44 3 0,-58-8 0,-1 1 0,0 0 0,1 0 0,-1 1 0,0 1 0,0-1 0,0 1 0,0 0 0,0 1 0,8 5 0,-14-8 0,-1 0 0,0 0 0,0 0 0,1-1 0,-1 1 0,0 0 0,1-1 0,-1 1 0,1-1 0,-1 0 0,1 1 0,-1-1 0,1 0 0,-1 0 0,1 0 0,-1 0 0,1 0 0,-1 0 0,1-1 0,-1 1 0,0 0 0,1-1 0,-1 1 0,1-1 0,-1 1 0,2-2 0,-1 0 0,-1 0 0,1 1 0,-1-1 0,1 0 0,-1-1 0,0 1 0,1 0 0,-1 0 0,-1-1 0,1 1 0,0 0 0,0-1 0,-1 1 0,1-4 0,0-5 0,0-1 0,-1 1 0,0-1 0,-1 1 0,0 0 0,-4-14 0,1 12 0,-1-1 0,-1 1 0,0 0 0,0 0 0,-2 1 0,1 0 0,-2 0 0,-10-12 0,16 22 0,-31-57 134,8 14-1633,18 31-5327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2T02:49:34.6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792 1 24575,'0'1'0,"0"0"0,-1 0 0,1 0 0,0 0 0,-1-1 0,1 1 0,-1 0 0,1 0 0,-1 0 0,0 0 0,1-1 0,-1 1 0,0 0 0,1 0 0,-1-1 0,0 1 0,0-1 0,0 1 0,1-1 0,-1 1 0,0-1 0,0 1 0,0-1 0,0 0 0,-1 1 0,-32 8 0,17-5 0,-27 12 0,17-6 0,-37 10 0,-66 7 0,73-16 0,35-6 0,1-1 0,-33 1 0,32-3 0,-45 9 0,44-7 0,-45 4 0,-34-8-1365,80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5E81-2D97-ED40-FE96-D529DD55E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8C477-EB79-823B-97F1-6AEB2D27D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9BE23-C6D6-27DE-30F4-72136961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4CDE-8564-4705-B675-9AE9B9181D59}" type="datetimeFigureOut">
              <a:rPr lang="en-SG" smtClean="0"/>
              <a:t>18/7/2024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6E334-7733-F32A-4178-BB01CE48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831B9-D4E3-F9ED-65AC-70F2FC8A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C95B-ED2A-4844-A35D-F96BA5B904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195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BAF7-E8D8-4291-7F6F-7072D3FF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94914-84A5-9ACD-9C63-EA9B4D507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84061-F539-6DBD-B0C4-884D0954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4CDE-8564-4705-B675-9AE9B9181D59}" type="datetimeFigureOut">
              <a:rPr lang="en-SG" smtClean="0"/>
              <a:t>18/7/2024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90B89-D2D2-4ECA-3AD0-C5D78CDD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3C0E9-DB61-A098-6AE4-30C8B9E6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C95B-ED2A-4844-A35D-F96BA5B904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929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39E88A-643C-EE59-29D3-E2310C1AF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F42F0-4BEF-715C-8627-3477C8B94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1A3B9-FC4F-FBC5-4BEC-A8AC8053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4CDE-8564-4705-B675-9AE9B9181D59}" type="datetimeFigureOut">
              <a:rPr lang="en-SG" smtClean="0"/>
              <a:t>18/7/2024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F82FC-D4E9-78DB-F47D-39CDEF03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72794-C029-0AEF-C57E-7AC0DBE5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C95B-ED2A-4844-A35D-F96BA5B904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162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E114A-4D7B-3C95-C913-796F7A38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A499D-22C9-50BF-F328-5922F6C73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B992B-4DF3-1E98-80BB-00875B989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4CDE-8564-4705-B675-9AE9B9181D59}" type="datetimeFigureOut">
              <a:rPr lang="en-SG" smtClean="0"/>
              <a:t>18/7/2024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00163-B33D-998A-BCF2-F0888AF9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E08F5-AB72-C706-30B7-1A835F2C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C95B-ED2A-4844-A35D-F96BA5B904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210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3DFB-FA59-225B-2DDE-8C9FAF310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F3F24-0F56-5FFC-D0F1-BDB68DE9B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EC52D-B2FF-E5C9-66AA-5033ABE4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4CDE-8564-4705-B675-9AE9B9181D59}" type="datetimeFigureOut">
              <a:rPr lang="en-SG" smtClean="0"/>
              <a:t>18/7/2024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ABC2A-1066-FCA7-68D9-9516855A7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A821C-FDBA-A85C-6CD1-0BD064D6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C95B-ED2A-4844-A35D-F96BA5B904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202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9840-4003-83E7-AD12-79BA980A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6F652-E8BE-3FB0-C44A-AB4FA1604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FA4DF-EF41-9721-0F63-C4A4ED81D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25B9A-D0E1-FB91-14E2-DD059AE3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4CDE-8564-4705-B675-9AE9B9181D59}" type="datetimeFigureOut">
              <a:rPr lang="en-SG" smtClean="0"/>
              <a:t>18/7/2024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A331B-C201-60F8-5DBF-D0EED055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5887F-0DF7-A5C5-BB2F-6DABACC3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C95B-ED2A-4844-A35D-F96BA5B904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762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90E2-B7F0-9911-E8DC-686A20D2C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F02EC-1C5A-AE00-3B8E-C2CDB7F81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96FBE-357E-1493-2639-A16990D6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AD5F22-07C2-3138-861A-C4D2FA680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21FC60-35AE-75DE-0111-FA036FA14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4CEEFE-F6C1-D4D7-2423-0BF935B0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4CDE-8564-4705-B675-9AE9B9181D59}" type="datetimeFigureOut">
              <a:rPr lang="en-SG" smtClean="0"/>
              <a:t>18/7/2024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6CE101-1A5A-AF5B-355A-D3AF433D3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94836-9BCC-437E-AFAC-F01BEBE54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C95B-ED2A-4844-A35D-F96BA5B904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437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8F8B-A22C-A537-BF18-876C89427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7E5BB-CDC0-D9B1-1CA8-8C95A432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4CDE-8564-4705-B675-9AE9B9181D59}" type="datetimeFigureOut">
              <a:rPr lang="en-SG" smtClean="0"/>
              <a:t>18/7/2024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1EE0F-5E24-5C1D-BBD7-92BA675D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62770-BF5E-D609-530E-234FC11A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C95B-ED2A-4844-A35D-F96BA5B904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951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99A27A-EAF3-2F68-3839-F385EF87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4CDE-8564-4705-B675-9AE9B9181D59}" type="datetimeFigureOut">
              <a:rPr lang="en-SG" smtClean="0"/>
              <a:t>18/7/2024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242682-9B95-4244-115C-ACB54CBB7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882A5-CB52-FA7B-940B-12F5FF25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C95B-ED2A-4844-A35D-F96BA5B904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857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7AF6-D7EC-CB97-E750-72218C97B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731A7-963F-53AF-116A-F68896064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0A0E8-322A-670E-7815-C3E43B340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3DC9D-6B44-8447-BDBB-DE1EDF345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4CDE-8564-4705-B675-9AE9B9181D59}" type="datetimeFigureOut">
              <a:rPr lang="en-SG" smtClean="0"/>
              <a:t>18/7/2024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0178A-0A88-D927-FE40-EDA012B1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6AFC2-04A7-5A6A-EB32-1A8A17DB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C95B-ED2A-4844-A35D-F96BA5B904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467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85E6-B091-3D06-7FBE-901CF9BD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23CA34-7181-0DBE-DECA-2C352E03A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85272-EF38-AFED-D719-711000BDB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52290-A1A8-DF2E-83E1-B962F094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4CDE-8564-4705-B675-9AE9B9181D59}" type="datetimeFigureOut">
              <a:rPr lang="en-SG" smtClean="0"/>
              <a:t>18/7/2024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766DD-95FA-724B-DD85-591AA520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37BF8-2D89-675E-515D-456427AF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C95B-ED2A-4844-A35D-F96BA5B904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341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1E2D6-560E-B1B7-7940-0740D2C9A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01322-746E-088D-18F0-A266EDCBE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2D0DF-87AD-FBB5-76EA-BF520DA30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2C4CDE-8564-4705-B675-9AE9B9181D59}" type="datetimeFigureOut">
              <a:rPr lang="en-SG" smtClean="0"/>
              <a:t>18/7/2024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A1F56-0CFB-329C-44DB-EB813199B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AA3C0-0B25-9D8A-951D-A17B33793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91C95B-ED2A-4844-A35D-F96BA5B904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433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DEEF-5D2F-E4B2-3676-EB4F05ABF7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Web Development Final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21137-96D4-13E1-D598-3A88D466D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9747"/>
            <a:ext cx="9144000" cy="1655762"/>
          </a:xfrm>
        </p:spPr>
        <p:txBody>
          <a:bodyPr/>
          <a:lstStyle/>
          <a:p>
            <a:r>
              <a:rPr lang="en-SG" dirty="0"/>
              <a:t>By Daven Heng 240463A</a:t>
            </a:r>
          </a:p>
        </p:txBody>
      </p:sp>
    </p:spTree>
    <p:extLst>
      <p:ext uri="{BB962C8B-B14F-4D97-AF65-F5344CB8AC3E}">
        <p14:creationId xmlns:p14="http://schemas.microsoft.com/office/powerpoint/2010/main" val="4797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78D4-1D24-908F-5B16-9B5E59420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my website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5B210-1CF9-CA89-765D-C6E211A7B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First person shooter </a:t>
            </a:r>
            <a:r>
              <a:rPr lang="en-SG" dirty="0" err="1"/>
              <a:t>Valorant</a:t>
            </a:r>
            <a:r>
              <a:rPr lang="en-SG" dirty="0"/>
              <a:t> created by the developer Riot Games.</a:t>
            </a:r>
          </a:p>
          <a:p>
            <a:r>
              <a:rPr lang="en-SG" dirty="0"/>
              <a:t>The target audience is people who wants to join </a:t>
            </a:r>
            <a:r>
              <a:rPr lang="en-SG" dirty="0" err="1"/>
              <a:t>Valorant</a:t>
            </a:r>
            <a:r>
              <a:rPr lang="en-SG" dirty="0"/>
              <a:t> or players in </a:t>
            </a:r>
            <a:r>
              <a:rPr lang="en-SG" dirty="0" err="1"/>
              <a:t>Valorant</a:t>
            </a:r>
            <a:r>
              <a:rPr lang="en-S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37796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8184-BAD8-71DC-7264-38FF04F2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Navigation bar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6923D4-328C-7ABC-0117-F90262A9E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049" y="2101804"/>
            <a:ext cx="5268060" cy="169568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48F22F2-A875-A6B1-40C2-0B7B30818932}"/>
              </a:ext>
            </a:extLst>
          </p:cNvPr>
          <p:cNvGrpSpPr/>
          <p:nvPr/>
        </p:nvGrpSpPr>
        <p:grpSpPr>
          <a:xfrm>
            <a:off x="3706891" y="3846974"/>
            <a:ext cx="334080" cy="761760"/>
            <a:chOff x="3983982" y="2655483"/>
            <a:chExt cx="334080" cy="76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C2F5439-71D3-0611-BF50-AB7A86E81FBE}"/>
                    </a:ext>
                  </a:extLst>
                </p14:cNvPr>
                <p14:cNvContentPartPr/>
                <p14:nvPr/>
              </p14:nvContentPartPr>
              <p14:xfrm>
                <a:off x="3983982" y="2655483"/>
                <a:ext cx="277560" cy="761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C2F5439-71D3-0611-BF50-AB7A86E81FB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77862" y="2649363"/>
                  <a:ext cx="289800" cy="77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0DE99F3-AA32-77FE-89C7-5339865D06C7}"/>
                    </a:ext>
                  </a:extLst>
                </p14:cNvPr>
                <p14:cNvContentPartPr/>
                <p14:nvPr/>
              </p14:nvContentPartPr>
              <p14:xfrm>
                <a:off x="4202502" y="3258483"/>
                <a:ext cx="115560" cy="127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0DE99F3-AA32-77FE-89C7-5339865D06C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96382" y="3252363"/>
                  <a:ext cx="12780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25539C-E760-DD09-D358-18DA44AE6F84}"/>
              </a:ext>
            </a:extLst>
          </p:cNvPr>
          <p:cNvGrpSpPr/>
          <p:nvPr/>
        </p:nvGrpSpPr>
        <p:grpSpPr>
          <a:xfrm>
            <a:off x="5903611" y="3788654"/>
            <a:ext cx="459720" cy="681120"/>
            <a:chOff x="6180702" y="2597163"/>
            <a:chExt cx="459720" cy="68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091AC2A-8A3A-56BC-C605-39D502CB55AD}"/>
                    </a:ext>
                  </a:extLst>
                </p14:cNvPr>
                <p14:cNvContentPartPr/>
                <p14:nvPr/>
              </p14:nvContentPartPr>
              <p14:xfrm>
                <a:off x="6180702" y="2597163"/>
                <a:ext cx="230040" cy="656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091AC2A-8A3A-56BC-C605-39D502CB55A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74582" y="2591043"/>
                  <a:ext cx="242280" cy="6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3AACE8C-AA1E-974B-56FD-F704D3C65E4C}"/>
                    </a:ext>
                  </a:extLst>
                </p14:cNvPr>
                <p14:cNvContentPartPr/>
                <p14:nvPr/>
              </p14:nvContentPartPr>
              <p14:xfrm>
                <a:off x="6371502" y="3032403"/>
                <a:ext cx="268920" cy="245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3AACE8C-AA1E-974B-56FD-F704D3C65E4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65382" y="3026283"/>
                  <a:ext cx="281160" cy="25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445E8C5-CAD0-64F7-7BE0-FA8C214D552E}"/>
              </a:ext>
            </a:extLst>
          </p:cNvPr>
          <p:cNvGrpSpPr/>
          <p:nvPr/>
        </p:nvGrpSpPr>
        <p:grpSpPr>
          <a:xfrm>
            <a:off x="7326331" y="3846974"/>
            <a:ext cx="299520" cy="924840"/>
            <a:chOff x="7603422" y="2655483"/>
            <a:chExt cx="299520" cy="92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2DE73C6-F5A4-3FC6-A04E-99ECB8296715}"/>
                    </a:ext>
                  </a:extLst>
                </p14:cNvPr>
                <p14:cNvContentPartPr/>
                <p14:nvPr/>
              </p14:nvContentPartPr>
              <p14:xfrm>
                <a:off x="7603422" y="2655483"/>
                <a:ext cx="121320" cy="915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2DE73C6-F5A4-3FC6-A04E-99ECB829671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97302" y="2649363"/>
                  <a:ext cx="133560" cy="9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DA6D81D-0304-9309-E0B4-9F1FFC67B0D8}"/>
                    </a:ext>
                  </a:extLst>
                </p14:cNvPr>
                <p14:cNvContentPartPr/>
                <p14:nvPr/>
              </p14:nvContentPartPr>
              <p14:xfrm>
                <a:off x="7762902" y="3272883"/>
                <a:ext cx="140040" cy="307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A6D81D-0304-9309-E0B4-9F1FFC67B0D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756782" y="3266763"/>
                  <a:ext cx="152280" cy="319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F4170E7-8ED2-B2AB-4D03-C8601F0F006D}"/>
              </a:ext>
            </a:extLst>
          </p:cNvPr>
          <p:cNvSpPr txBox="1"/>
          <p:nvPr/>
        </p:nvSpPr>
        <p:spPr>
          <a:xfrm>
            <a:off x="2837712" y="4670779"/>
            <a:ext cx="205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Current page (homepage)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3AB538-49EC-6011-D0AD-BCC3A7CCBB7A}"/>
              </a:ext>
            </a:extLst>
          </p:cNvPr>
          <p:cNvSpPr txBox="1"/>
          <p:nvPr/>
        </p:nvSpPr>
        <p:spPr>
          <a:xfrm>
            <a:off x="5676237" y="4464374"/>
            <a:ext cx="90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Rank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49811F-68AC-4580-A1D8-761DB8338B4D}"/>
              </a:ext>
            </a:extLst>
          </p:cNvPr>
          <p:cNvSpPr txBox="1"/>
          <p:nvPr/>
        </p:nvSpPr>
        <p:spPr>
          <a:xfrm>
            <a:off x="7096475" y="4896177"/>
            <a:ext cx="123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Agents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EF2948E-F69D-0746-B06D-1E2AAE7BC1D7}"/>
              </a:ext>
            </a:extLst>
          </p:cNvPr>
          <p:cNvGrpSpPr/>
          <p:nvPr/>
        </p:nvGrpSpPr>
        <p:grpSpPr>
          <a:xfrm>
            <a:off x="3332225" y="5356945"/>
            <a:ext cx="862560" cy="813240"/>
            <a:chOff x="3332225" y="5356945"/>
            <a:chExt cx="862560" cy="81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DECD684-EA74-B6A3-9EEC-F38322B76169}"/>
                    </a:ext>
                  </a:extLst>
                </p14:cNvPr>
                <p14:cNvContentPartPr/>
                <p14:nvPr/>
              </p14:nvContentPartPr>
              <p14:xfrm>
                <a:off x="3332225" y="5356945"/>
                <a:ext cx="862560" cy="734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DECD684-EA74-B6A3-9EEC-F38322B7616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326105" y="5350825"/>
                  <a:ext cx="87480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CEC6ABA-3ABB-3413-4EC8-482F56E564C3}"/>
                    </a:ext>
                  </a:extLst>
                </p14:cNvPr>
                <p14:cNvContentPartPr/>
                <p14:nvPr/>
              </p14:nvContentPartPr>
              <p14:xfrm>
                <a:off x="3898865" y="6114025"/>
                <a:ext cx="285480" cy="56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CEC6ABA-3ABB-3413-4EC8-482F56E564C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92745" y="6107905"/>
                  <a:ext cx="297720" cy="68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720DCB7-530D-15A7-A7C4-29C74CE08158}"/>
              </a:ext>
            </a:extLst>
          </p:cNvPr>
          <p:cNvSpPr txBox="1"/>
          <p:nvPr/>
        </p:nvSpPr>
        <p:spPr>
          <a:xfrm>
            <a:off x="4488872" y="6091345"/>
            <a:ext cx="2091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Form submit goes to submitted page</a:t>
            </a:r>
          </a:p>
        </p:txBody>
      </p:sp>
    </p:spTree>
    <p:extLst>
      <p:ext uri="{BB962C8B-B14F-4D97-AF65-F5344CB8AC3E}">
        <p14:creationId xmlns:p14="http://schemas.microsoft.com/office/powerpoint/2010/main" val="10631803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9A59-5B8A-D417-6AB2-B82D1E03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to run first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505B0-81E0-F20B-2863-1A3DC770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Run homepage.html first</a:t>
            </a:r>
          </a:p>
          <a:p>
            <a:r>
              <a:rPr lang="en-SG" dirty="0"/>
              <a:t>Input iron 1 for rank page</a:t>
            </a:r>
          </a:p>
          <a:p>
            <a:r>
              <a:rPr lang="en-SG" dirty="0"/>
              <a:t>Input </a:t>
            </a:r>
            <a:r>
              <a:rPr lang="en-SG" dirty="0" err="1"/>
              <a:t>jett</a:t>
            </a:r>
            <a:r>
              <a:rPr lang="en-SG" dirty="0"/>
              <a:t> for agent page</a:t>
            </a:r>
          </a:p>
          <a:p>
            <a:r>
              <a:rPr lang="en-SG" dirty="0"/>
              <a:t>For error validation input sigma to see the error (will repeat so input the top 2 to see the page)</a:t>
            </a:r>
          </a:p>
          <a:p>
            <a:r>
              <a:rPr lang="en-SG" dirty="0"/>
              <a:t>For form input daven in name and </a:t>
            </a:r>
            <a:r>
              <a:rPr lang="en-SG" dirty="0" err="1"/>
              <a:t>Davening#huh</a:t>
            </a:r>
            <a:r>
              <a:rPr lang="en-SG" dirty="0"/>
              <a:t> in the riot id choose any rank for rank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9791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8617-C62E-9E30-A49A-3792A867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IBM </a:t>
            </a:r>
            <a:r>
              <a:rPr lang="en-SG" dirty="0" err="1"/>
              <a:t>Skillsbuild</a:t>
            </a:r>
            <a:r>
              <a:rPr lang="en-SG" dirty="0"/>
              <a:t> 100%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55DEE-683B-B62F-ED78-C9BEF9837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32CAC-3E59-2ABF-29EB-73DC69CEE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09" y="1335352"/>
            <a:ext cx="10437091" cy="543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43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7104</TotalTime>
  <Words>117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Web Development Final</vt:lpstr>
      <vt:lpstr>What is my website about</vt:lpstr>
      <vt:lpstr>Navigation bar</vt:lpstr>
      <vt:lpstr>What to run first </vt:lpstr>
      <vt:lpstr>IBM Skillsbuild 100%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HENG TZE LUCK, DAVEN</dc:creator>
  <cp:lastModifiedBy>HENG TZE LUCK, DAVEN</cp:lastModifiedBy>
  <cp:revision>4</cp:revision>
  <dcterms:created xsi:type="dcterms:W3CDTF">2024-07-08T10:32:26Z</dcterms:created>
  <dcterms:modified xsi:type="dcterms:W3CDTF">2024-07-22T03:35:11Z</dcterms:modified>
</cp:coreProperties>
</file>