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12D"/>
    <a:srgbClr val="10443D"/>
    <a:srgbClr val="239181"/>
    <a:srgbClr val="A8990C"/>
    <a:srgbClr val="3F2292"/>
    <a:srgbClr val="538034"/>
    <a:srgbClr val="A1E4ED"/>
    <a:srgbClr val="88D462"/>
    <a:srgbClr val="7CD052"/>
    <a:srgbClr val="C08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583E-2D66-4DDE-B2FD-E51D409B3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7C35F-3021-48D8-99DA-BC029219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98623-DF63-487A-82BA-D27A1FD2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114D0-6325-4B76-A676-9F70302A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33914-D487-4D4C-9075-61A49F0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2992-03EA-413F-B7AB-B6B7B3B8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F50B7-A3D4-43DC-89A5-B4CCF73A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EE34D-374B-4478-B5C4-052B30E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4B5B7-16B2-433B-9B1A-42B3CF48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7DD5B-8A4D-445E-9CEE-626F80D1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1FB77C-0AD9-4D63-A092-E598F3594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7FD47-3DB1-4405-B9B9-471DF404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FDE61-6B04-4367-A585-17F13F2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E8EAE-D26E-4366-910C-3ADF691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5EBCC-0C58-4144-9F49-1578145D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7D3C-F285-4561-9BA5-71855A33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78138-0674-4E4C-8C5D-884B5F06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A1307-7A90-491A-B3AE-2B8310A3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FD221-D9DD-4332-AABF-1ABA7ADA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39453-C431-41BE-94A6-320046E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B942-84AE-4D61-8824-9996AF34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7D86F-0D5B-4E61-85E7-245A4E33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979F3-7BB6-4FBD-9DB3-7F2D2C7F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4093F-65A3-48E9-99C9-2D5F432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A559-14D2-4C36-9E65-CB41A07C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00403-0225-403F-9B79-4E1DAD9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CDD0B-4B62-41F0-ACE8-6A39817E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DFACD-CDC7-441A-AA7B-0AE7090D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964C5-B7B4-4DE2-8AC1-1ED817A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7C3BA-F55C-4A85-9D74-1B1CD3F3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2BA06-8BEF-440D-9B47-CAFA054B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6E73-FAD2-4E8C-86E5-F4746BD6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C25E9-63B9-4968-A325-BCD0AC57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058E2-9E07-4E24-8079-99996CA93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51848C-B8F6-49EC-A62F-86058F65A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F768C8-D3C3-4258-9D37-2874A6DD3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93F849-260E-4D59-AB68-9138F315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6D68B-2A2A-4DFA-A5FD-C2FC8CDA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2A6B7-7836-4CB4-8B0E-FBB50B6C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1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F7EED-D000-4428-A185-0A572029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53E42-7022-4272-8FA2-8C702A23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FC50C-B230-4FB0-A08E-F2F47A1E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2EA00-4B89-4CF1-9E6E-C42D219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BA0EED-0502-446C-A2D8-2F65C1B6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17A14-9608-4D4F-94E4-3FA66014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B0062-FF4B-452A-86DD-B872805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EE22A-19ED-4F5D-8865-A18C4A86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4DD05-E1DC-4303-94FA-ECEDC574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C7F72-7B2E-43C0-8D43-B6D72A49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037AA-2011-45B2-9DD9-E8C830D8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D0CF7-3868-4AB3-B15F-DB39DACA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E397E-33DD-4A10-8D96-C91B9233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9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D01D-8E0A-492E-8AD8-F1599E6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FD41C-92C2-40AE-A2CB-F5558B7A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C8D3B-F60B-48A7-A1A8-42D229FC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327E2-D830-41D5-B8A9-BF95B969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FB11B-2737-491E-9EFB-803EFA24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BF321-5E84-474F-8AFF-5DE619A3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201CF2-6942-45AC-B992-87E902E9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1285C-E079-444C-905F-AC42434F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C6957-C12C-4AF2-A4CF-FF328FD3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F14D-1F8F-4CA9-B22E-4226A282D3F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E826A-D1EA-4B42-8DDA-472C7BF5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68629-039E-4EB1-B578-89458240B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EC49-6F05-4B8E-B3AA-EE71B1BF3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C29B791-EFD0-46B2-9E37-1F307070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B16EB48-A00C-425E-96EF-B9C7C31D3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0" t="3625" r="5864"/>
          <a:stretch/>
        </p:blipFill>
        <p:spPr>
          <a:xfrm>
            <a:off x="131172" y="1524000"/>
            <a:ext cx="3825598" cy="38088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292C987-61FE-4D21-A462-D51FC7C45A85}"/>
              </a:ext>
            </a:extLst>
          </p:cNvPr>
          <p:cNvSpPr txBox="1"/>
          <p:nvPr/>
        </p:nvSpPr>
        <p:spPr>
          <a:xfrm>
            <a:off x="4012745" y="1635579"/>
            <a:ext cx="8143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Technical Committee on Carbon Neutrality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3E6D5D-AC1F-43B4-8270-83D754C0A213}"/>
              </a:ext>
            </a:extLst>
          </p:cNvPr>
          <p:cNvGrpSpPr/>
          <p:nvPr/>
        </p:nvGrpSpPr>
        <p:grpSpPr>
          <a:xfrm>
            <a:off x="382093" y="441451"/>
            <a:ext cx="5868000" cy="5868000"/>
            <a:chOff x="382093" y="441451"/>
            <a:chExt cx="5868000" cy="586800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3FBACB1-55D7-4798-921B-2CE6C7BE45F5}"/>
                </a:ext>
              </a:extLst>
            </p:cNvPr>
            <p:cNvGrpSpPr/>
            <p:nvPr/>
          </p:nvGrpSpPr>
          <p:grpSpPr>
            <a:xfrm>
              <a:off x="382093" y="441451"/>
              <a:ext cx="5868000" cy="5868000"/>
              <a:chOff x="1549412" y="422201"/>
              <a:chExt cx="5868000" cy="5868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EB7329E-9E3A-4527-90B3-D1C8818A2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412" y="422201"/>
                <a:ext cx="5868000" cy="5868000"/>
              </a:xfrm>
              <a:prstGeom prst="ellipse">
                <a:avLst/>
              </a:prstGeom>
              <a:gradFill>
                <a:gsLst>
                  <a:gs pos="16000">
                    <a:srgbClr val="D1E8E5"/>
                  </a:gs>
                  <a:gs pos="39000">
                    <a:srgbClr val="64B2A6"/>
                  </a:gs>
                  <a:gs pos="100000">
                    <a:srgbClr val="10443D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F7CAC04-52A1-430E-A81D-4439B805DA37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>
                <a:off x="4483412" y="422201"/>
                <a:ext cx="2359" cy="514603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585CF6-7F65-4C9C-8360-2BEB91B7FB0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2186001" y="4541756"/>
                <a:ext cx="2359" cy="514603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9D81C65-3128-4B2B-B1EF-839ABF3075C2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6813182" y="4526100"/>
                <a:ext cx="2359" cy="514603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9415ACB-D41E-4004-AFC8-744CC1393060}"/>
                </a:ext>
              </a:extLst>
            </p:cNvPr>
            <p:cNvSpPr/>
            <p:nvPr/>
          </p:nvSpPr>
          <p:spPr>
            <a:xfrm>
              <a:off x="856104" y="936804"/>
              <a:ext cx="4916800" cy="48971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2F8B253-A879-4826-9294-A68D731653B4}"/>
                </a:ext>
              </a:extLst>
            </p:cNvPr>
            <p:cNvGrpSpPr/>
            <p:nvPr/>
          </p:nvGrpSpPr>
          <p:grpSpPr>
            <a:xfrm>
              <a:off x="859132" y="937196"/>
              <a:ext cx="4916800" cy="4897192"/>
              <a:chOff x="2026451" y="937196"/>
              <a:chExt cx="4916800" cy="489719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36FDECB-C7E8-4062-B9A9-2E00B5702E3C}"/>
                  </a:ext>
                </a:extLst>
              </p:cNvPr>
              <p:cNvGrpSpPr/>
              <p:nvPr/>
            </p:nvGrpSpPr>
            <p:grpSpPr>
              <a:xfrm>
                <a:off x="2026451" y="937196"/>
                <a:ext cx="4916800" cy="4897192"/>
                <a:chOff x="2041691" y="473049"/>
                <a:chExt cx="4916800" cy="4897192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F9289239-AFA1-47F7-A726-69B7D2C91D27}"/>
                    </a:ext>
                  </a:extLst>
                </p:cNvPr>
                <p:cNvSpPr/>
                <p:nvPr/>
              </p:nvSpPr>
              <p:spPr>
                <a:xfrm>
                  <a:off x="2041691" y="473049"/>
                  <a:ext cx="4916800" cy="4897191"/>
                </a:xfrm>
                <a:prstGeom prst="ellipse">
                  <a:avLst/>
                </a:prstGeom>
                <a:gradFill>
                  <a:gsLst>
                    <a:gs pos="0">
                      <a:srgbClr val="88D462"/>
                    </a:gs>
                    <a:gs pos="50000">
                      <a:schemeClr val="accent1">
                        <a:lumMod val="40000"/>
                        <a:lumOff val="60000"/>
                        <a:alpha val="2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" name="空心弧 1">
                  <a:extLst>
                    <a:ext uri="{FF2B5EF4-FFF2-40B4-BE49-F238E27FC236}">
                      <a16:creationId xmlns:a16="http://schemas.microsoft.com/office/drawing/2014/main" id="{29221873-CC60-47E8-8E8D-221F6C830436}"/>
                    </a:ext>
                  </a:extLst>
                </p:cNvPr>
                <p:cNvSpPr/>
                <p:nvPr/>
              </p:nvSpPr>
              <p:spPr>
                <a:xfrm>
                  <a:off x="2350137" y="765362"/>
                  <a:ext cx="4320000" cy="4320000"/>
                </a:xfrm>
                <a:prstGeom prst="blockArc">
                  <a:avLst>
                    <a:gd name="adj1" fmla="val 16192905"/>
                    <a:gd name="adj2" fmla="val 171712"/>
                    <a:gd name="adj3" fmla="val 19614"/>
                  </a:avLst>
                </a:prstGeom>
                <a:gradFill rotWithShape="1">
                  <a:gsLst>
                    <a:gs pos="0">
                      <a:srgbClr val="CFE33F">
                        <a:gamma/>
                        <a:shade val="46275"/>
                        <a:invGamma/>
                      </a:srgbClr>
                    </a:gs>
                    <a:gs pos="100000">
                      <a:srgbClr val="CFE33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6E2E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kern="0" dirty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" name="空心弧 2">
                  <a:extLst>
                    <a:ext uri="{FF2B5EF4-FFF2-40B4-BE49-F238E27FC236}">
                      <a16:creationId xmlns:a16="http://schemas.microsoft.com/office/drawing/2014/main" id="{F3FB8918-3DFA-4628-854C-B3AD9CA3307B}"/>
                    </a:ext>
                  </a:extLst>
                </p:cNvPr>
                <p:cNvSpPr/>
                <p:nvPr/>
              </p:nvSpPr>
              <p:spPr>
                <a:xfrm rot="16200000">
                  <a:off x="2342837" y="765046"/>
                  <a:ext cx="4320000" cy="4320000"/>
                </a:xfrm>
                <a:prstGeom prst="blockArc">
                  <a:avLst>
                    <a:gd name="adj1" fmla="val 16192905"/>
                    <a:gd name="adj2" fmla="val 46888"/>
                    <a:gd name="adj3" fmla="val 19595"/>
                  </a:avLst>
                </a:prstGeom>
                <a:gradFill rotWithShape="1">
                  <a:gsLst>
                    <a:gs pos="0">
                      <a:srgbClr val="908BEF">
                        <a:gamma/>
                        <a:shade val="46275"/>
                        <a:invGamma/>
                      </a:srgbClr>
                    </a:gs>
                    <a:gs pos="100000">
                      <a:srgbClr val="908BE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6E2E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" name="空心弧 3">
                  <a:extLst>
                    <a:ext uri="{FF2B5EF4-FFF2-40B4-BE49-F238E27FC236}">
                      <a16:creationId xmlns:a16="http://schemas.microsoft.com/office/drawing/2014/main" id="{04320A9A-A21D-40D6-B850-65CF29B38BC9}"/>
                    </a:ext>
                  </a:extLst>
                </p:cNvPr>
                <p:cNvSpPr/>
                <p:nvPr/>
              </p:nvSpPr>
              <p:spPr>
                <a:xfrm rot="10800000">
                  <a:off x="2342836" y="761872"/>
                  <a:ext cx="4320000" cy="4320000"/>
                </a:xfrm>
                <a:prstGeom prst="blockArc">
                  <a:avLst>
                    <a:gd name="adj1" fmla="val 16192905"/>
                    <a:gd name="adj2" fmla="val 21593149"/>
                    <a:gd name="adj3" fmla="val 19589"/>
                  </a:avLst>
                </a:prstGeom>
                <a:gradFill rotWithShape="1">
                  <a:gsLst>
                    <a:gs pos="0">
                      <a:srgbClr val="B66D48">
                        <a:gamma/>
                        <a:shade val="46275"/>
                        <a:invGamma/>
                      </a:srgbClr>
                    </a:gs>
                    <a:gs pos="100000">
                      <a:srgbClr val="C0806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" name="空心弧 4">
                  <a:extLst>
                    <a:ext uri="{FF2B5EF4-FFF2-40B4-BE49-F238E27FC236}">
                      <a16:creationId xmlns:a16="http://schemas.microsoft.com/office/drawing/2014/main" id="{1C3D2B79-62F1-467D-9C95-213166CB563C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349259" y="757929"/>
                  <a:ext cx="4320000" cy="4320000"/>
                </a:xfrm>
                <a:prstGeom prst="blockArc">
                  <a:avLst>
                    <a:gd name="adj1" fmla="val 16192905"/>
                    <a:gd name="adj2" fmla="val 21891"/>
                    <a:gd name="adj3" fmla="val 19505"/>
                  </a:avLst>
                </a:prstGeom>
                <a:gradFill rotWithShape="1">
                  <a:gsLst>
                    <a:gs pos="0">
                      <a:srgbClr val="346620"/>
                    </a:gs>
                    <a:gs pos="100000">
                      <a:srgbClr val="7CD05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" name="AutoShape 17">
                  <a:extLst>
                    <a:ext uri="{FF2B5EF4-FFF2-40B4-BE49-F238E27FC236}">
                      <a16:creationId xmlns:a16="http://schemas.microsoft.com/office/drawing/2014/main" id="{E257870F-756A-4D52-8A65-773895CEA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V="1">
                  <a:off x="5494540" y="2873454"/>
                  <a:ext cx="1463951" cy="956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E3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" name="AutoShape 17">
                  <a:extLst>
                    <a:ext uri="{FF2B5EF4-FFF2-40B4-BE49-F238E27FC236}">
                      <a16:creationId xmlns:a16="http://schemas.microsoft.com/office/drawing/2014/main" id="{291C0672-19EB-4433-B742-91ED2F884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6200000" flipV="1">
                  <a:off x="4247352" y="732934"/>
                  <a:ext cx="1463951" cy="956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8B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" name="AutoShape 17">
                  <a:extLst>
                    <a:ext uri="{FF2B5EF4-FFF2-40B4-BE49-F238E27FC236}">
                      <a16:creationId xmlns:a16="http://schemas.microsoft.com/office/drawing/2014/main" id="{8EFBDC92-1104-42D1-8D25-BFB516DC5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10800000" flipV="1">
                  <a:off x="2041691" y="2066997"/>
                  <a:ext cx="1463951" cy="956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806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9" name="AutoShape 17">
                  <a:extLst>
                    <a:ext uri="{FF2B5EF4-FFF2-40B4-BE49-F238E27FC236}">
                      <a16:creationId xmlns:a16="http://schemas.microsoft.com/office/drawing/2014/main" id="{6AE8D692-E71F-4EE0-AD48-F3D77F347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400000" flipH="1" flipV="1">
                  <a:off x="3355044" y="4159949"/>
                  <a:ext cx="1463951" cy="956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CD052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7EE4F45-A9A8-4004-A71D-938E6FF1EC77}"/>
                    </a:ext>
                  </a:extLst>
                </p:cNvPr>
                <p:cNvSpPr txBox="1"/>
                <p:nvPr/>
              </p:nvSpPr>
              <p:spPr>
                <a:xfrm>
                  <a:off x="3286360" y="2256764"/>
                  <a:ext cx="19189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OffAxis1Right"/>
                    <a:lightRig rig="threePt" dir="t"/>
                  </a:scene3d>
                  <a:sp3d extrusionH="57150">
                    <a:bevelT w="38100" h="38100"/>
                  </a:sp3d>
                </a:bodyPr>
                <a:lstStyle/>
                <a:p>
                  <a:r>
                    <a:rPr lang="en-US" altLang="zh-CN" sz="3600" dirty="0">
                      <a:solidFill>
                        <a:srgbClr val="346620"/>
                      </a:solidFill>
                      <a:latin typeface="Eras Medium ITC" panose="020B0602030504020804" pitchFamily="34" charset="0"/>
                    </a:rPr>
                    <a:t>Carbon</a:t>
                  </a:r>
                  <a:endParaRPr lang="zh-CN" altLang="en-US" sz="3600" dirty="0">
                    <a:solidFill>
                      <a:srgbClr val="346620"/>
                    </a:solidFill>
                    <a:latin typeface="Eras Medium ITC" panose="020B0602030504020804" pitchFamily="34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52EB09B-BD41-4B6A-83A1-49E08FEA4F8F}"/>
                    </a:ext>
                  </a:extLst>
                </p:cNvPr>
                <p:cNvSpPr txBox="1"/>
                <p:nvPr/>
              </p:nvSpPr>
              <p:spPr>
                <a:xfrm>
                  <a:off x="3572928" y="2918768"/>
                  <a:ext cx="22911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OffAxis1Right"/>
                    <a:lightRig rig="threePt" dir="t"/>
                  </a:scene3d>
                  <a:sp3d extrusionH="57150">
                    <a:bevelT w="38100" h="38100"/>
                  </a:sp3d>
                </a:bodyPr>
                <a:lstStyle/>
                <a:p>
                  <a:r>
                    <a:rPr lang="en-US" altLang="zh-CN" sz="3600" dirty="0">
                      <a:solidFill>
                        <a:srgbClr val="002060"/>
                      </a:solidFill>
                      <a:latin typeface="Eras Medium ITC" panose="020B0602030504020804" pitchFamily="34" charset="0"/>
                    </a:rPr>
                    <a:t>Neutrality</a:t>
                  </a:r>
                </a:p>
              </p:txBody>
            </p:sp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15B4B87A-E370-4AF7-973A-0A8FFFEC8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9" t="-755" r="24701" b="755"/>
                <a:stretch/>
              </p:blipFill>
              <p:spPr>
                <a:xfrm>
                  <a:off x="5562529" y="1596641"/>
                  <a:ext cx="655368" cy="491526"/>
                </a:xfrm>
                <a:prstGeom prst="rect">
                  <a:avLst/>
                </a:prstGeom>
              </p:spPr>
            </p:pic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C6D6D14-B36F-493F-AC72-40F6FA7CE21F}"/>
                    </a:ext>
                  </a:extLst>
                </p:cNvPr>
                <p:cNvSpPr txBox="1"/>
                <p:nvPr/>
              </p:nvSpPr>
              <p:spPr>
                <a:xfrm>
                  <a:off x="5570424" y="2095891"/>
                  <a:ext cx="10944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/>
                      </a:solidFill>
                      <a:latin typeface="Eras Medium ITC" panose="020B0602030504020804" pitchFamily="34" charset="0"/>
                    </a:rPr>
                    <a:t>Calculation</a:t>
                  </a:r>
                  <a:endParaRPr lang="zh-CN" altLang="en-US" sz="1400" dirty="0">
                    <a:solidFill>
                      <a:schemeClr val="bg1"/>
                    </a:solidFill>
                    <a:latin typeface="Eras Medium ITC" panose="020B0602030504020804" pitchFamily="34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2A600C2-7C81-48E1-B998-FBF9EACEE65A}"/>
                    </a:ext>
                  </a:extLst>
                </p:cNvPr>
                <p:cNvSpPr txBox="1"/>
                <p:nvPr/>
              </p:nvSpPr>
              <p:spPr>
                <a:xfrm>
                  <a:off x="4848725" y="4310696"/>
                  <a:ext cx="11418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/>
                      </a:solidFill>
                      <a:latin typeface="Eras Medium ITC" panose="020B0602030504020804" pitchFamily="34" charset="0"/>
                    </a:rPr>
                    <a:t>Certification</a:t>
                  </a:r>
                  <a:endParaRPr lang="zh-CN" altLang="en-US" sz="1400" dirty="0">
                    <a:solidFill>
                      <a:schemeClr val="bg1"/>
                    </a:solidFill>
                    <a:latin typeface="Eras Medium ITC" panose="020B0602030504020804" pitchFamily="34" charset="0"/>
                  </a:endParaRPr>
                </a:p>
              </p:txBody>
            </p:sp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ECC9EC1A-A72F-4177-9920-60752C5E1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5245" y="3804180"/>
                  <a:ext cx="658542" cy="493200"/>
                </a:xfrm>
                <a:prstGeom prst="rect">
                  <a:avLst/>
                </a:prstGeom>
              </p:spPr>
            </p:pic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4F57EB-9431-4EBB-A58D-30D6928B1FAD}"/>
                    </a:ext>
                  </a:extLst>
                </p:cNvPr>
                <p:cNvSpPr txBox="1"/>
                <p:nvPr/>
              </p:nvSpPr>
              <p:spPr>
                <a:xfrm>
                  <a:off x="2447437" y="3492686"/>
                  <a:ext cx="11418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/>
                      </a:solidFill>
                      <a:latin typeface="Eras Medium ITC" panose="020B0602030504020804" pitchFamily="34" charset="0"/>
                    </a:rPr>
                    <a:t>Purchase</a:t>
                  </a:r>
                  <a:endParaRPr lang="zh-CN" altLang="en-US" sz="1400" dirty="0">
                    <a:solidFill>
                      <a:schemeClr val="bg1"/>
                    </a:solidFill>
                    <a:latin typeface="Eras Medium ITC" panose="020B0602030504020804" pitchFamily="34" charset="0"/>
                  </a:endParaRPr>
                </a:p>
              </p:txBody>
            </p:sp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C8827838-9B05-483B-B3CA-E90F80D4F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9015" y="1570373"/>
                  <a:ext cx="658398" cy="493200"/>
                </a:xfrm>
                <a:prstGeom prst="rect">
                  <a:avLst/>
                </a:prstGeom>
              </p:spPr>
            </p:pic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F585FA-4DD7-4E35-9D27-6E816C1BF5A6}"/>
                    </a:ext>
                  </a:extLst>
                </p:cNvPr>
                <p:cNvSpPr txBox="1"/>
                <p:nvPr/>
              </p:nvSpPr>
              <p:spPr>
                <a:xfrm>
                  <a:off x="2976831" y="1248138"/>
                  <a:ext cx="13966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chemeClr val="bg1"/>
                      </a:solidFill>
                      <a:latin typeface="Eras Medium ITC" panose="020B0602030504020804" pitchFamily="34" charset="0"/>
                    </a:rPr>
                    <a:t>Authentication</a:t>
                  </a:r>
                  <a:endParaRPr lang="zh-CN" altLang="en-US" sz="1400" dirty="0">
                    <a:solidFill>
                      <a:schemeClr val="bg1"/>
                    </a:solidFill>
                    <a:latin typeface="Eras Medium ITC" panose="020B0602030504020804" pitchFamily="34" charset="0"/>
                  </a:endParaRPr>
                </a:p>
              </p:txBody>
            </p:sp>
          </p:grp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1002CE7-EF1D-4BF6-9E2C-3A2577788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1" r="5521"/>
              <a:stretch/>
            </p:blipFill>
            <p:spPr>
              <a:xfrm>
                <a:off x="5467804" y="4282494"/>
                <a:ext cx="657600" cy="493200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224E14-CB2E-4E78-9C8D-AC3F6FBE609D}"/>
                </a:ext>
              </a:extLst>
            </p:cNvPr>
            <p:cNvSpPr txBox="1"/>
            <p:nvPr/>
          </p:nvSpPr>
          <p:spPr>
            <a:xfrm>
              <a:off x="1162708" y="2171637"/>
              <a:ext cx="4303592" cy="393667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Eras Medium ITC" panose="020B06020305040208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Green development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F838DD-7AE2-4FAC-8CA7-0BFEA1314C8C}"/>
                </a:ext>
              </a:extLst>
            </p:cNvPr>
            <p:cNvSpPr txBox="1"/>
            <p:nvPr/>
          </p:nvSpPr>
          <p:spPr>
            <a:xfrm rot="3633097">
              <a:off x="1743904" y="1078516"/>
              <a:ext cx="4303592" cy="39366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Eras Medium ITC" panose="020B06020305040208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Low-carbon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EC70749-EC4B-4113-9038-024ACDA87AF5}"/>
                </a:ext>
              </a:extLst>
            </p:cNvPr>
            <p:cNvSpPr txBox="1"/>
            <p:nvPr/>
          </p:nvSpPr>
          <p:spPr>
            <a:xfrm rot="17810395">
              <a:off x="532421" y="1111321"/>
              <a:ext cx="4303592" cy="393667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Eras Medium ITC" panose="020B06020305040208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Sustainable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9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Eras Medium ITC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xiaoyu</dc:creator>
  <cp:lastModifiedBy>ma yuzhe</cp:lastModifiedBy>
  <cp:revision>40</cp:revision>
  <dcterms:created xsi:type="dcterms:W3CDTF">2021-05-11T01:21:59Z</dcterms:created>
  <dcterms:modified xsi:type="dcterms:W3CDTF">2021-06-08T17:18:37Z</dcterms:modified>
</cp:coreProperties>
</file>