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-project.org/" TargetMode="External" /><Relationship Id="rId3" Type="http://schemas.openxmlformats.org/officeDocument/2006/relationships/hyperlink" Target="https://doi.org/10.21105/joss.01686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Shiyan Miao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QTL?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am using R Core Team (2025) to do my analysis.</a:t>
            </a:r>
          </a:p>
          <a:p>
            <a:pPr lvl="0" indent="0" marL="0">
              <a:buNone/>
            </a:pPr>
            <a:r>
              <a:rPr/>
              <a:t>I am also using Wickham et al. (2019) to do a lot of my data analysis.</a:t>
            </a:r>
          </a:p>
          <a:p>
            <a:pPr lvl="0" indent="0" marL="0">
              <a:buNone/>
            </a:pPr>
            <a:r>
              <a:rPr/>
              <a:t>Figure 1 demonstrates my usage of </a:t>
            </a:r>
            <a:r>
              <a:rPr>
                <a:latin typeface="Courier"/>
              </a:rPr>
              <a:t>ggplot2</a:t>
            </a:r>
            <a:r>
              <a:rPr/>
              <a:t> package.</a:t>
            </a:r>
          </a:p>
        </p:txBody>
      </p:sp>
      <p:pic>
        <p:nvPicPr>
          <p:cNvPr descr="literature-review-ET_files/figure-pptx/fig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my first scatter plot.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Core Team. 2025. </a:t>
            </a:r>
            <a:r>
              <a:rPr i="1"/>
              <a:t>R: A Language and Environment for Statistical Computing</a:t>
            </a:r>
            <a:r>
              <a:rPr/>
              <a:t>. Vienna, Austria: R Foundation for Statistical Computing. </a:t>
            </a:r>
            <a:r>
              <a:rPr>
                <a:hlinkClick r:id="rId2"/>
              </a:rPr>
              <a:t>https://www.R-project.org/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Wickham, Hadley, Mara Averick, Jennifer Bryan, Winston Chang, Lucy D’Agostino McGowan, Romain François, Garrett Grolemund, et al. 2019. “Welcome to the tidyverse.” </a:t>
            </a:r>
            <a:r>
              <a:rPr i="1"/>
              <a:t>Journal of Open Source Software</a:t>
            </a:r>
            <a:r>
              <a:rPr/>
              <a:t> 4 (43): 1686. </a:t>
            </a:r>
            <a:r>
              <a:rPr>
                <a:hlinkClick r:id="rId3"/>
              </a:rPr>
              <a:t>https://doi.org/10.21105/joss.01686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</dc:title>
  <dc:creator>Shiyan Miao</dc:creator>
  <cp:keywords/>
  <dcterms:created xsi:type="dcterms:W3CDTF">2025-07-28T06:36:27Z</dcterms:created>
  <dcterms:modified xsi:type="dcterms:W3CDTF">2025-07-28T06:36:27Z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ref.bib</vt:lpwstr>
  </property>
  <property fmtid="{D5CDD505-2E9C-101B-9397-08002B2CF9AE}" pid="5" name="by-author">
    <vt:lpwstr/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