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C3523-A51F-4179-B761-6920616CE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B02256-553C-45E9-AD46-CF83A921C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73A30-F0D2-4F43-8FCD-F3FD7094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E6A0F-384E-4629-99B7-EAB99B51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C66FE-0710-4E5B-B720-D8A2687A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0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ADF59-EFF5-4EE6-98B5-770A61B6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D73BFB-BE08-4B74-8F6A-6D1CB522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1DBA87-6A67-4913-A8AC-65BB8C10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8E348-E8E8-4FFF-898C-841558AA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9FE9F-D5A4-411D-B60C-DFA6FBAF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6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63BE6A-7817-4D9B-A295-968C16054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2EAFB1-BB8A-4750-A298-56ABF6DE8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0CEAF-9167-4076-BE94-555BA1E5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CF50D-032C-44C5-A58B-4150F019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0C80A-42E3-48F1-A4A9-FCFF5EE2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F2372-6CAB-481A-B902-BA594458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A7249-3FD3-4BA5-8003-6F3072D3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49A41E-0C12-4984-B063-2EE406C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055C10-C413-4729-9180-B785B130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42AECE-7D9A-4EF5-A1C7-A7508E4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5E529-C7DC-4357-99AE-B56608CF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B04D80-9AC9-4D3F-A1E2-A00653AD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BE390A-4B25-4058-A83E-3B43B227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7C6D8-CC5D-4CC3-A3E6-DFBBDFDB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3BACE0-F633-4706-9EAB-9C5F1A0D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74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47A78-4BFC-4EAF-BDE6-378D07D1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33DA4-02A7-4CD3-99E4-E3353DAD4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1BC02-50CC-4EE1-9AEC-0620F651F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3C905C-9DA7-4FD8-BF7C-062B9845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30CC04-F322-43AA-AF65-3AE4B743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8E0401-1F49-47DA-BFDF-1E27FA20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6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4205F-984E-4C29-AFF7-819DB526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20A4-99A2-4394-B77B-E94D0D35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C22E89-B707-4148-BC88-DE0BF395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711036-9C2E-4B15-8A5C-C94AD40DB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E98716-43D7-42A6-92E9-E0B37C907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FD26B7-16F8-4E9E-8908-B5091294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47803F-2DE3-45A8-94A2-EBB6330B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0BF951-BC28-448C-8BA9-4FD6BC71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04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31ED5-52F1-4741-95ED-C20264BA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33C93E-83CA-4B7B-9495-BAD581CD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97933-A969-4D7B-97FE-D41B7BB0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FEE060-F38C-4B1D-99D9-0F5D5329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675D-AF93-403A-B390-30D2E4A4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39EB28-4FE9-4155-8E62-2EFE84AA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55CA4-BD4E-4638-8943-3BB13643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119BE-C942-49FE-A5D0-0F2623D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53644-7EDB-4C2C-AD4A-5BAF3DE9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24D459-3AD6-44D8-A5FE-A3793CF2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16E8E-00D6-4B07-BF8E-CAA1F160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10525C-2D2D-4415-92E0-B1E53375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7AB595-B513-46B2-9DEE-8DCEC1F7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C160A-1AB0-44C1-B9FD-CC4666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C797A4-A52D-48A5-8623-E62ED84F7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33C18E-FC12-44EA-8E9F-3525C6DD7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E33554-E8C2-4CC9-9310-2566D9D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88E044-185A-4D9E-A91B-A617C5E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C68DF7-A321-4625-8FDD-43075DCD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6BAE8E-A5E2-47B4-AF2D-A39F362A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AC2C10-93C6-42C5-9E07-DCC8CA0F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5D8B0-1EE1-4918-9798-784A665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BF279-EF92-43E7-BEBE-55CC9AA85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B068A-2A7A-4843-A013-3304F37B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3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E6F88F-7DFF-4838-8CC4-C877260020C1}"/>
              </a:ext>
            </a:extLst>
          </p:cNvPr>
          <p:cNvSpPr/>
          <p:nvPr/>
        </p:nvSpPr>
        <p:spPr>
          <a:xfrm>
            <a:off x="2379862" y="1642475"/>
            <a:ext cx="1683466" cy="121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3ACF0C4-7508-4E4F-8E1D-CE5E0BC6A43E}"/>
              </a:ext>
            </a:extLst>
          </p:cNvPr>
          <p:cNvSpPr/>
          <p:nvPr/>
        </p:nvSpPr>
        <p:spPr>
          <a:xfrm>
            <a:off x="4545760" y="1788313"/>
            <a:ext cx="3100482" cy="2301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127F81E-CABE-45C9-9435-F5DFBBC04A10}"/>
              </a:ext>
            </a:extLst>
          </p:cNvPr>
          <p:cNvSpPr/>
          <p:nvPr/>
        </p:nvSpPr>
        <p:spPr>
          <a:xfrm rot="10800000">
            <a:off x="4545759" y="2413052"/>
            <a:ext cx="3100482" cy="2301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D13836-566D-4EF0-B50C-6B9DFD683266}"/>
              </a:ext>
            </a:extLst>
          </p:cNvPr>
          <p:cNvSpPr/>
          <p:nvPr/>
        </p:nvSpPr>
        <p:spPr>
          <a:xfrm>
            <a:off x="8128672" y="1642475"/>
            <a:ext cx="1683466" cy="121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C04B70-2E7C-47DC-8BCC-A85DEF823941}"/>
              </a:ext>
            </a:extLst>
          </p:cNvPr>
          <p:cNvSpPr/>
          <p:nvPr/>
        </p:nvSpPr>
        <p:spPr>
          <a:xfrm>
            <a:off x="5769394" y="5236079"/>
            <a:ext cx="653203" cy="6532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E7A8FC7-27F1-4FDD-AF32-4ADECEF48C83}"/>
              </a:ext>
            </a:extLst>
          </p:cNvPr>
          <p:cNvSpPr/>
          <p:nvPr/>
        </p:nvSpPr>
        <p:spPr>
          <a:xfrm>
            <a:off x="5778312" y="5874584"/>
            <a:ext cx="653203" cy="90082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B2B5F9-EF45-4A30-9A08-DD83A59648A8}"/>
              </a:ext>
            </a:extLst>
          </p:cNvPr>
          <p:cNvSpPr txBox="1"/>
          <p:nvPr/>
        </p:nvSpPr>
        <p:spPr>
          <a:xfrm>
            <a:off x="4332536" y="812147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・アバター座標</a:t>
            </a:r>
            <a:r>
              <a:rPr kumimoji="1" lang="en-US" altLang="ja-JP" dirty="0"/>
              <a:t>(X,Z)</a:t>
            </a:r>
          </a:p>
          <a:p>
            <a:r>
              <a:rPr lang="ja-JP" altLang="en-US" dirty="0"/>
              <a:t>・アバター発生，消滅指示</a:t>
            </a:r>
            <a:r>
              <a:rPr lang="en-US" altLang="ja-JP" dirty="0"/>
              <a:t> etc...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241378-0A85-4C4B-9478-5193032F0887}"/>
              </a:ext>
            </a:extLst>
          </p:cNvPr>
          <p:cNvSpPr txBox="1"/>
          <p:nvPr/>
        </p:nvSpPr>
        <p:spPr>
          <a:xfrm>
            <a:off x="4618672" y="276027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シミュレーション実行指示</a:t>
            </a:r>
            <a:endParaRPr kumimoji="1" lang="en-US" altLang="ja-JP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6901184C-401E-438C-87CC-F48AB4AD59D2}"/>
              </a:ext>
            </a:extLst>
          </p:cNvPr>
          <p:cNvSpPr/>
          <p:nvPr/>
        </p:nvSpPr>
        <p:spPr>
          <a:xfrm rot="8073459">
            <a:off x="6356470" y="3627910"/>
            <a:ext cx="1958080" cy="232342"/>
          </a:xfrm>
          <a:prstGeom prst="rightArrow">
            <a:avLst>
              <a:gd name="adj1" fmla="val 50000"/>
              <a:gd name="adj2" fmla="val 748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B9067F9A-AEDB-4848-9744-B4B36289B0A1}"/>
              </a:ext>
            </a:extLst>
          </p:cNvPr>
          <p:cNvSpPr/>
          <p:nvPr/>
        </p:nvSpPr>
        <p:spPr>
          <a:xfrm rot="13461365">
            <a:off x="3787550" y="3617498"/>
            <a:ext cx="1952198" cy="209625"/>
          </a:xfrm>
          <a:prstGeom prst="rightArrow">
            <a:avLst>
              <a:gd name="adj1" fmla="val 50000"/>
              <a:gd name="adj2" fmla="val 748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25BF4B5-DA6D-4DEB-8871-2EB15BC2F69B}"/>
              </a:ext>
            </a:extLst>
          </p:cNvPr>
          <p:cNvSpPr txBox="1"/>
          <p:nvPr/>
        </p:nvSpPr>
        <p:spPr>
          <a:xfrm>
            <a:off x="7440103" y="3780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描画指示</a:t>
            </a:r>
            <a:endParaRPr kumimoji="1" lang="en-US" altLang="ja-JP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7CA178-1DC3-42A5-BF04-812711AB99A1}"/>
              </a:ext>
            </a:extLst>
          </p:cNvPr>
          <p:cNvSpPr txBox="1"/>
          <p:nvPr/>
        </p:nvSpPr>
        <p:spPr>
          <a:xfrm>
            <a:off x="3393914" y="37803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ユーザ座標</a:t>
            </a:r>
            <a:endParaRPr kumimoji="1" lang="en-US" altLang="ja-JP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C60C9A6-CBFB-4DE1-BDF6-91ED9CCAE93F}"/>
              </a:ext>
            </a:extLst>
          </p:cNvPr>
          <p:cNvGrpSpPr/>
          <p:nvPr/>
        </p:nvGrpSpPr>
        <p:grpSpPr>
          <a:xfrm>
            <a:off x="5626174" y="4508418"/>
            <a:ext cx="939641" cy="568899"/>
            <a:chOff x="1483044" y="4183261"/>
            <a:chExt cx="939641" cy="568899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4EF0A5B-AEF8-421C-A739-60FE825A82DF}"/>
                </a:ext>
              </a:extLst>
            </p:cNvPr>
            <p:cNvSpPr/>
            <p:nvPr/>
          </p:nvSpPr>
          <p:spPr>
            <a:xfrm>
              <a:off x="1490867" y="4183261"/>
              <a:ext cx="923993" cy="29639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: 論理積ゲート 41">
              <a:extLst>
                <a:ext uri="{FF2B5EF4-FFF2-40B4-BE49-F238E27FC236}">
                  <a16:creationId xmlns:a16="http://schemas.microsoft.com/office/drawing/2014/main" id="{C18366AB-CC94-4AD9-917E-7407A4B5B63F}"/>
                </a:ext>
              </a:extLst>
            </p:cNvPr>
            <p:cNvSpPr/>
            <p:nvPr/>
          </p:nvSpPr>
          <p:spPr>
            <a:xfrm rot="5400000">
              <a:off x="1599339" y="4397907"/>
              <a:ext cx="254334" cy="454171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ローチャート: 論理積ゲート 42">
              <a:extLst>
                <a:ext uri="{FF2B5EF4-FFF2-40B4-BE49-F238E27FC236}">
                  <a16:creationId xmlns:a16="http://schemas.microsoft.com/office/drawing/2014/main" id="{9588D615-1DA6-4818-85BB-826CDAAD65AF}"/>
                </a:ext>
              </a:extLst>
            </p:cNvPr>
            <p:cNvSpPr/>
            <p:nvPr/>
          </p:nvSpPr>
          <p:spPr>
            <a:xfrm rot="5400000">
              <a:off x="2052781" y="4394880"/>
              <a:ext cx="254334" cy="454171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ローチャート: 手作業 43">
              <a:extLst>
                <a:ext uri="{FF2B5EF4-FFF2-40B4-BE49-F238E27FC236}">
                  <a16:creationId xmlns:a16="http://schemas.microsoft.com/office/drawing/2014/main" id="{5641E4AF-21B3-4B98-89BC-C1FB69586C92}"/>
                </a:ext>
              </a:extLst>
            </p:cNvPr>
            <p:cNvSpPr/>
            <p:nvPr/>
          </p:nvSpPr>
          <p:spPr>
            <a:xfrm>
              <a:off x="1545003" y="4497825"/>
              <a:ext cx="399671" cy="211947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手作業 44">
              <a:extLst>
                <a:ext uri="{FF2B5EF4-FFF2-40B4-BE49-F238E27FC236}">
                  <a16:creationId xmlns:a16="http://schemas.microsoft.com/office/drawing/2014/main" id="{23781390-FB3B-4C11-9C01-C18F41129628}"/>
                </a:ext>
              </a:extLst>
            </p:cNvPr>
            <p:cNvSpPr/>
            <p:nvPr/>
          </p:nvSpPr>
          <p:spPr>
            <a:xfrm>
              <a:off x="1961780" y="4503121"/>
              <a:ext cx="399671" cy="211947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BD3A2A82-AAA1-4E47-B880-6F8A72CBACD0}"/>
                </a:ext>
              </a:extLst>
            </p:cNvPr>
            <p:cNvSpPr/>
            <p:nvPr/>
          </p:nvSpPr>
          <p:spPr>
            <a:xfrm>
              <a:off x="1483044" y="4302539"/>
              <a:ext cx="939641" cy="205877"/>
            </a:xfrm>
            <a:prstGeom prst="roundRect">
              <a:avLst>
                <a:gd name="adj" fmla="val 28095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95DE1D1-9732-4514-BE46-4A606AC1EA90}"/>
              </a:ext>
            </a:extLst>
          </p:cNvPr>
          <p:cNvSpPr txBox="1"/>
          <p:nvPr/>
        </p:nvSpPr>
        <p:spPr>
          <a:xfrm>
            <a:off x="2436765" y="20437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シミュレータ</a:t>
            </a:r>
            <a:endParaRPr kumimoji="1" lang="en-US" altLang="ja-JP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C654C7A-7AD8-4798-A15A-C057F5D7A809}"/>
              </a:ext>
            </a:extLst>
          </p:cNvPr>
          <p:cNvSpPr txBox="1"/>
          <p:nvPr/>
        </p:nvSpPr>
        <p:spPr>
          <a:xfrm>
            <a:off x="8201586" y="1960146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ビューア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描画指示部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0B1DBAD-9BF3-4FD8-BA44-745FF7F5DF00}"/>
              </a:ext>
            </a:extLst>
          </p:cNvPr>
          <p:cNvSpPr txBox="1"/>
          <p:nvPr/>
        </p:nvSpPr>
        <p:spPr>
          <a:xfrm>
            <a:off x="6649998" y="4656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AR HMD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60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E6F88F-7DFF-4838-8CC4-C877260020C1}"/>
              </a:ext>
            </a:extLst>
          </p:cNvPr>
          <p:cNvSpPr/>
          <p:nvPr/>
        </p:nvSpPr>
        <p:spPr>
          <a:xfrm>
            <a:off x="2379862" y="1642475"/>
            <a:ext cx="1683466" cy="121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3ACF0C4-7508-4E4F-8E1D-CE5E0BC6A43E}"/>
              </a:ext>
            </a:extLst>
          </p:cNvPr>
          <p:cNvSpPr/>
          <p:nvPr/>
        </p:nvSpPr>
        <p:spPr>
          <a:xfrm>
            <a:off x="4545760" y="1788313"/>
            <a:ext cx="3100482" cy="2301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127F81E-CABE-45C9-9435-F5DFBBC04A10}"/>
              </a:ext>
            </a:extLst>
          </p:cNvPr>
          <p:cNvSpPr/>
          <p:nvPr/>
        </p:nvSpPr>
        <p:spPr>
          <a:xfrm rot="10800000">
            <a:off x="4545759" y="2413052"/>
            <a:ext cx="3100482" cy="2301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D13836-566D-4EF0-B50C-6B9DFD683266}"/>
              </a:ext>
            </a:extLst>
          </p:cNvPr>
          <p:cNvSpPr/>
          <p:nvPr/>
        </p:nvSpPr>
        <p:spPr>
          <a:xfrm>
            <a:off x="8128672" y="1642475"/>
            <a:ext cx="1683466" cy="121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C04B70-2E7C-47DC-8BCC-A85DEF823941}"/>
              </a:ext>
            </a:extLst>
          </p:cNvPr>
          <p:cNvSpPr/>
          <p:nvPr/>
        </p:nvSpPr>
        <p:spPr>
          <a:xfrm>
            <a:off x="8652897" y="3996832"/>
            <a:ext cx="653203" cy="6532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E7A8FC7-27F1-4FDD-AF32-4ADECEF48C83}"/>
              </a:ext>
            </a:extLst>
          </p:cNvPr>
          <p:cNvSpPr/>
          <p:nvPr/>
        </p:nvSpPr>
        <p:spPr>
          <a:xfrm>
            <a:off x="8661815" y="4635337"/>
            <a:ext cx="653203" cy="90082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B2B5F9-EF45-4A30-9A08-DD83A59648A8}"/>
              </a:ext>
            </a:extLst>
          </p:cNvPr>
          <p:cNvSpPr txBox="1"/>
          <p:nvPr/>
        </p:nvSpPr>
        <p:spPr>
          <a:xfrm>
            <a:off x="4545759" y="855332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・アバター座標</a:t>
            </a:r>
            <a:r>
              <a:rPr kumimoji="1" lang="en-US" altLang="ja-JP" dirty="0"/>
              <a:t>(X,Z)</a:t>
            </a:r>
          </a:p>
          <a:p>
            <a:r>
              <a:rPr lang="ja-JP" altLang="en-US" dirty="0"/>
              <a:t>・アバター発生，消滅指示</a:t>
            </a:r>
            <a:r>
              <a:rPr lang="en-US" altLang="ja-JP" dirty="0"/>
              <a:t> etc...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241378-0A85-4C4B-9478-5193032F0887}"/>
              </a:ext>
            </a:extLst>
          </p:cNvPr>
          <p:cNvSpPr txBox="1"/>
          <p:nvPr/>
        </p:nvSpPr>
        <p:spPr>
          <a:xfrm>
            <a:off x="4691586" y="28531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シミュレーション実行指示</a:t>
            </a:r>
            <a:endParaRPr lang="en-US" altLang="ja-JP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C60C9A6-CBFB-4DE1-BDF6-91ED9CCAE93F}"/>
              </a:ext>
            </a:extLst>
          </p:cNvPr>
          <p:cNvGrpSpPr/>
          <p:nvPr/>
        </p:nvGrpSpPr>
        <p:grpSpPr>
          <a:xfrm>
            <a:off x="8509677" y="3179353"/>
            <a:ext cx="939641" cy="568899"/>
            <a:chOff x="1483044" y="4183261"/>
            <a:chExt cx="939641" cy="568899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4EF0A5B-AEF8-421C-A739-60FE825A82DF}"/>
                </a:ext>
              </a:extLst>
            </p:cNvPr>
            <p:cNvSpPr/>
            <p:nvPr/>
          </p:nvSpPr>
          <p:spPr>
            <a:xfrm>
              <a:off x="1490867" y="4183261"/>
              <a:ext cx="923993" cy="29639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: 論理積ゲート 41">
              <a:extLst>
                <a:ext uri="{FF2B5EF4-FFF2-40B4-BE49-F238E27FC236}">
                  <a16:creationId xmlns:a16="http://schemas.microsoft.com/office/drawing/2014/main" id="{C18366AB-CC94-4AD9-917E-7407A4B5B63F}"/>
                </a:ext>
              </a:extLst>
            </p:cNvPr>
            <p:cNvSpPr/>
            <p:nvPr/>
          </p:nvSpPr>
          <p:spPr>
            <a:xfrm rot="5400000">
              <a:off x="1599339" y="4397907"/>
              <a:ext cx="254334" cy="454171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ローチャート: 論理積ゲート 42">
              <a:extLst>
                <a:ext uri="{FF2B5EF4-FFF2-40B4-BE49-F238E27FC236}">
                  <a16:creationId xmlns:a16="http://schemas.microsoft.com/office/drawing/2014/main" id="{9588D615-1DA6-4818-85BB-826CDAAD65AF}"/>
                </a:ext>
              </a:extLst>
            </p:cNvPr>
            <p:cNvSpPr/>
            <p:nvPr/>
          </p:nvSpPr>
          <p:spPr>
            <a:xfrm rot="5400000">
              <a:off x="2052781" y="4394880"/>
              <a:ext cx="254334" cy="454171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ローチャート: 手作業 43">
              <a:extLst>
                <a:ext uri="{FF2B5EF4-FFF2-40B4-BE49-F238E27FC236}">
                  <a16:creationId xmlns:a16="http://schemas.microsoft.com/office/drawing/2014/main" id="{5641E4AF-21B3-4B98-89BC-C1FB69586C92}"/>
                </a:ext>
              </a:extLst>
            </p:cNvPr>
            <p:cNvSpPr/>
            <p:nvPr/>
          </p:nvSpPr>
          <p:spPr>
            <a:xfrm>
              <a:off x="1545003" y="4497825"/>
              <a:ext cx="399671" cy="211947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手作業 44">
              <a:extLst>
                <a:ext uri="{FF2B5EF4-FFF2-40B4-BE49-F238E27FC236}">
                  <a16:creationId xmlns:a16="http://schemas.microsoft.com/office/drawing/2014/main" id="{23781390-FB3B-4C11-9C01-C18F41129628}"/>
                </a:ext>
              </a:extLst>
            </p:cNvPr>
            <p:cNvSpPr/>
            <p:nvPr/>
          </p:nvSpPr>
          <p:spPr>
            <a:xfrm>
              <a:off x="1961780" y="4503121"/>
              <a:ext cx="399671" cy="211947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BD3A2A82-AAA1-4E47-B880-6F8A72CBACD0}"/>
                </a:ext>
              </a:extLst>
            </p:cNvPr>
            <p:cNvSpPr/>
            <p:nvPr/>
          </p:nvSpPr>
          <p:spPr>
            <a:xfrm>
              <a:off x="1483044" y="4302539"/>
              <a:ext cx="939641" cy="205877"/>
            </a:xfrm>
            <a:prstGeom prst="roundRect">
              <a:avLst>
                <a:gd name="adj" fmla="val 28095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95DE1D1-9732-4514-BE46-4A606AC1EA90}"/>
              </a:ext>
            </a:extLst>
          </p:cNvPr>
          <p:cNvSpPr txBox="1"/>
          <p:nvPr/>
        </p:nvSpPr>
        <p:spPr>
          <a:xfrm>
            <a:off x="2436765" y="20437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シミュレータ</a:t>
            </a:r>
            <a:endParaRPr kumimoji="1" lang="en-US" altLang="ja-JP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C654C7A-7AD8-4798-A15A-C057F5D7A809}"/>
              </a:ext>
            </a:extLst>
          </p:cNvPr>
          <p:cNvSpPr txBox="1"/>
          <p:nvPr/>
        </p:nvSpPr>
        <p:spPr>
          <a:xfrm>
            <a:off x="8201586" y="1960146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ビューア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描画指示部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0B1DBAD-9BF3-4FD8-BA44-745FF7F5DF00}"/>
              </a:ext>
            </a:extLst>
          </p:cNvPr>
          <p:cNvSpPr txBox="1"/>
          <p:nvPr/>
        </p:nvSpPr>
        <p:spPr>
          <a:xfrm>
            <a:off x="9487076" y="3304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AR HMD</a:t>
            </a:r>
            <a:endParaRPr kumimoji="1" lang="en-US" altLang="ja-JP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5BC8BA5-7E4F-4AFE-A1F1-BC829AE7E44F}"/>
              </a:ext>
            </a:extLst>
          </p:cNvPr>
          <p:cNvSpPr/>
          <p:nvPr/>
        </p:nvSpPr>
        <p:spPr>
          <a:xfrm rot="12118800" flipV="1">
            <a:off x="4284703" y="3937885"/>
            <a:ext cx="3868354" cy="233858"/>
          </a:xfrm>
          <a:prstGeom prst="rightArrow">
            <a:avLst>
              <a:gd name="adj1" fmla="val 50000"/>
              <a:gd name="adj2" fmla="val 748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9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Oguro Shiyu</dc:creator>
  <cp:lastModifiedBy>Oguro Shiyu</cp:lastModifiedBy>
  <cp:revision>12</cp:revision>
  <dcterms:created xsi:type="dcterms:W3CDTF">2019-06-09T14:15:03Z</dcterms:created>
  <dcterms:modified xsi:type="dcterms:W3CDTF">2019-06-10T06:35:59Z</dcterms:modified>
</cp:coreProperties>
</file>