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87f9d15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87f9d15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7f9d15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87f9d15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87f9d15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87f9d15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87f9d15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87f9d15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87f9d15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87f9d15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87f9d1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87f9d1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87f9d15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87f9d15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687f9d15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687f9d15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87f9d15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87f9d15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87f9d1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87f9d1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87f9d15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87f9d15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87f9d15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87f9d15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87f9d15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87f9d15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ISTA 350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 corr &amp; plot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Transpose your Frame if necessary: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frame = frame.T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frame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one two three four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	0	4	 8	   12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B	1	5	 9	   13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	2	6	 10	   14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	3	7	 11	   15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1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Plot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frame.plot()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plot window should pop up on your screen. 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495" y="1227150"/>
            <a:ext cx="3615325" cy="302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Making subplots of your data: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 = frame.plot(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subplots = True,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legend = None,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 = ‘r’,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yticks = []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title = ‘Simple Plot’)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100" y="1152475"/>
            <a:ext cx="3879200" cy="30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Adding a curve to a line in a subplot: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 = frame.plot(subplots=True, legend=None, color=‘r’,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yticks = [], title = ‘Simple Plot’)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curve_like_line = Series([0, 0.5, 1, 1.5], [‘A’, ‘B’, ‘C’, ‘D’])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curve_like_line.plot(ax = p[0])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flatline = Series([2, 2, 2, 2], 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[‘A’, ‘B’, ‘C’, ‘D’])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flatline.plot(ax = p[1], color = ‘b’)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Setting a y-label to subplot: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p[0].set_ylabel(‘label-one’)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49" y="2729550"/>
            <a:ext cx="2646276" cy="22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exercises today.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Start or make some progress on </a:t>
            </a:r>
            <a:r>
              <a:rPr lang="en"/>
              <a:t>your homework.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Previously in ISTA 350 Lab...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Last time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Web scraping </a:t>
            </a:r>
            <a:r>
              <a:rPr lang="en" dirty="0"/>
              <a:t>+ BeautifulSoup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pd.Series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corr</a:t>
            </a:r>
            <a:r>
              <a:rPr lang="en"/>
              <a:t> Method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corr</a:t>
            </a:r>
            <a:r>
              <a:rPr lang="en"/>
              <a:t> method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Series corr method to calculate Pearson’s </a:t>
            </a:r>
            <a:r>
              <a:rPr lang="en" i="1"/>
              <a:t>r</a:t>
            </a:r>
            <a:r>
              <a:rPr lang="en"/>
              <a:t>. You will use this for hw8 and will be calculating: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month_series.corr(year_series)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NOTE</a:t>
            </a:r>
            <a:r>
              <a:rPr lang="en"/>
              <a:t>: the indices for the series that you’re comparing </a:t>
            </a:r>
            <a:r>
              <a:rPr lang="en" i="1"/>
              <a:t>MUST </a:t>
            </a:r>
            <a:r>
              <a:rPr lang="en"/>
              <a:t> match. The easiest way to do this is to create two Series with default index labels.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corr</a:t>
            </a:r>
            <a:r>
              <a:rPr lang="en"/>
              <a:t> method: example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frame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	A	B	C	D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one		0	1	2	3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two 	4	5	6	7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three 	8	9	10	11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four	12	13	14	15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row = Series(frame.loc[‘one’].values)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col = Series(frame[‘A’].values) </a:t>
            </a:r>
            <a:r>
              <a:rPr lang="en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# Default integer index!</a:t>
            </a:r>
            <a:endParaRPr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row.corr(col)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Pandas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r>
              <a:rPr lang="en"/>
              <a:t> method is built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pyplot</a:t>
            </a:r>
            <a:r>
              <a:rPr lang="en"/>
              <a:t>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"/>
              <a:t>, but has its own benefits.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column from a given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en"/>
              <a:t> is plotted as a sequence of points.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following command to use the plot method easily in your interpreter (if following along)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52" y="2329124"/>
            <a:ext cx="8057085" cy="16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>
            <a:off x="6186975" y="2289800"/>
            <a:ext cx="2335200" cy="348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Construct a DataFrame: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index = [‘one’, ‘two’, ‘three’, ‘four’]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columns = [‘A’, ‘B’, ‘C’, ‘D’]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data = [[ 0, 1, 2, 3],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  [ 4, 5, 6, 7],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  [ 8, 9, 10, 11],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  [12, 13, 14, 15]]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frame = DataFrame(data, index, columns)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frame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		A	B	C	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one		0	1	2	3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two 	4	5	6	7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three 	8	9	10	11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four	12	13	14	15</a:t>
            </a: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On-screen Show (16:9)</PresentationFormat>
  <Paragraphs>81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Courier New</vt:lpstr>
      <vt:lpstr>Arial</vt:lpstr>
      <vt:lpstr>Oswald</vt:lpstr>
      <vt:lpstr>Average</vt:lpstr>
      <vt:lpstr>Slate</vt:lpstr>
      <vt:lpstr>ISTA 350</vt:lpstr>
      <vt:lpstr>Previously in ISTA 350 Lab...</vt:lpstr>
      <vt:lpstr>pd.Series corr Method</vt:lpstr>
      <vt:lpstr>The corr method</vt:lpstr>
      <vt:lpstr>The corr method: example</vt:lpstr>
      <vt:lpstr>Pandas plot</vt:lpstr>
      <vt:lpstr>Pandas plot</vt:lpstr>
      <vt:lpstr>Using plot</vt:lpstr>
      <vt:lpstr>Using plot</vt:lpstr>
      <vt:lpstr>Using plot </vt:lpstr>
      <vt:lpstr>Using plot </vt:lpstr>
      <vt:lpstr>Using plot </vt:lpstr>
      <vt:lpstr>Using plot 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ISTA 350</dc:title>
  <cp:lastModifiedBy>Smith, Hannah Kathleen - (hannahksmith)</cp:lastModifiedBy>
  <cp:revision>2</cp:revision>
  <dcterms:modified xsi:type="dcterms:W3CDTF">2020-04-20T17:18:20Z</dcterms:modified>
</cp:coreProperties>
</file>