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c42f73e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c42f73e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c42f73e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c42f73e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c42f73e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c42f73e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c42f73e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c42f73e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c42f73e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c42f73e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c42f73e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c42f73e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cd718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cd718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1cd718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1cd718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60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0.5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1cd718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1cd718d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1cd718d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1cd718d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c42f73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c42f73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1cd718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1cd718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c42f73e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c42f73e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c42f73e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c42f73e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c42f73e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c42f73e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c42f73e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c42f73e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c42f73e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c42f73e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c42f73e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c42f73e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c42f73e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c42f73e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350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and Representing Data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Data - Histograms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925" y="1152475"/>
            <a:ext cx="5498125" cy="399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88" y="1152475"/>
            <a:ext cx="2893976" cy="1263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0" name="Google Shape;120;p22"/>
          <p:cNvCxnSpPr/>
          <p:nvPr/>
        </p:nvCxnSpPr>
        <p:spPr>
          <a:xfrm>
            <a:off x="1879900" y="2044175"/>
            <a:ext cx="821100" cy="73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1" name="Google Shape;121;p22"/>
          <p:cNvCxnSpPr/>
          <p:nvPr/>
        </p:nvCxnSpPr>
        <p:spPr>
          <a:xfrm>
            <a:off x="1843400" y="1569625"/>
            <a:ext cx="2865900" cy="3048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Data - Histograms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should </a:t>
            </a:r>
            <a:r>
              <a:rPr lang="en" u="sng"/>
              <a:t>never</a:t>
            </a:r>
            <a:r>
              <a:rPr lang="en"/>
              <a:t> be spaces between the bars.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Histograms can be used to visualize the frequency distributions of continuous data sets.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turn frequency distributions into estimated </a:t>
            </a:r>
            <a:r>
              <a:rPr lang="en" b="1"/>
              <a:t>probability distributions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estimated probability distributions will have exactly the same shape as the frequency distributions - the numbers are just scaled.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Probability distributions are what people are really interested in because they allow us to make predictions.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Distributions: Discrete Data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for discrete random variables are called </a:t>
            </a:r>
            <a:r>
              <a:rPr lang="en" b="1"/>
              <a:t>probability mass functions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an estimated probability mass function from a frequency distribution, divide the frequencies by the total number of data points, i.e., the number of observations, 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sum of all of the resulting estimated probabilities is 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Data: Estimating Probabilities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results of rolling two dice 100 times.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26" y="1152475"/>
            <a:ext cx="3451274" cy="26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3451274" cy="269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was our estimate?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75" y="1152475"/>
            <a:ext cx="3470275" cy="29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3801405" cy="29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3759800" y="1533125"/>
            <a:ext cx="369000" cy="2098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4572000" y="1533125"/>
            <a:ext cx="465300" cy="219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75613" y="4147325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 Tim Stellmach - Own work using Inkscape and Open Office Draw software., Public Domain https://commons.wikimedia.org/w/index.php?curid=1220091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Data: Estimating Probabilities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https://newonlinecourses.science.psu.edu/stat414/node/120/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numbers are the measured nose lengths (in millimeters) of 60 students:</a:t>
            </a:r>
            <a:endParaRPr/>
          </a:p>
          <a:p>
            <a:pPr marL="571500" marR="1270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38 50 38 40 35 52 45 50 40 32 40 47 70 55 51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571500" marR="1270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43 40 45 45 55 37 50 45 45 55 50 45 35 52 32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571500" marR="1270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45 50 40 40 50 41 41 40 40 46 45 40 43 45 42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571500" marR="1270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45 45 48 45 45 35 45 45 40 45 40 40 45 35 52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 that, even though these values seem discrete, this is technically </a:t>
            </a:r>
            <a:r>
              <a:rPr lang="en" u="sng"/>
              <a:t>continuous</a:t>
            </a:r>
            <a:r>
              <a:rPr lang="en"/>
              <a:t> data because we could, in theory, measure the length to infinite precision.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 a histogram of continuous data...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number, </a:t>
            </a:r>
            <a:r>
              <a:rPr lang="en" i="1"/>
              <a:t>n</a:t>
            </a:r>
            <a:r>
              <a:rPr lang="en"/>
              <a:t>, in the sample.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our bin size (or </a:t>
            </a:r>
            <a:r>
              <a:rPr lang="en" i="1"/>
              <a:t>k</a:t>
            </a:r>
            <a:r>
              <a:rPr lang="en"/>
              <a:t> class intervals)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</a:t>
            </a:r>
            <a:r>
              <a:rPr lang="en" u="sng"/>
              <a:t>frequency</a:t>
            </a:r>
            <a:r>
              <a:rPr lang="en"/>
              <a:t> of each class (i.e., how many values fall into each bin)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</a:t>
            </a:r>
            <a:r>
              <a:rPr lang="en" u="sng"/>
              <a:t>relative frequency (proportion)</a:t>
            </a:r>
            <a:r>
              <a:rPr lang="en"/>
              <a:t> of each class by dividing the bin frequencies by the total number sampled 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</a:t>
            </a:r>
            <a:r>
              <a:rPr lang="en" u="sng"/>
              <a:t>density height</a:t>
            </a:r>
            <a:r>
              <a:rPr lang="en"/>
              <a:t> by dividing the </a:t>
            </a:r>
            <a:r>
              <a:rPr lang="en" u="sng"/>
              <a:t>relative frequencies</a:t>
            </a:r>
            <a:r>
              <a:rPr lang="en"/>
              <a:t> by the </a:t>
            </a:r>
            <a:r>
              <a:rPr lang="en" u="sng"/>
              <a:t>bin width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intervals would look like when bin width = 5mm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267"/>
            <a:ext cx="9143999" cy="31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Nose Lengths Density Histogram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25" y="1113150"/>
            <a:ext cx="5815475" cy="39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Discrete vs Continuous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Discrete</a:t>
            </a:r>
            <a:r>
              <a:rPr lang="en"/>
              <a:t> data consists of data points whose available values are restricted to a set of isolated values, which may or may not be numerical.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{1, 2, 3, 4, 5, 6}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{0, 0.5, 1, ..., 99.5, 100}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{male, female}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Nonnumeric discrete data are called </a:t>
            </a:r>
            <a:r>
              <a:rPr lang="en" b="1"/>
              <a:t>categorical</a:t>
            </a:r>
            <a:r>
              <a:rPr lang="en"/>
              <a:t>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 the Lab 8 worksheet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Discrete vs Continuous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Continuous</a:t>
            </a:r>
            <a:r>
              <a:rPr lang="en"/>
              <a:t> data can take on any value over an interval. Continuous data are always numbers.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Ex. Anything you can measure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time, weight, distance, height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random variable</a:t>
            </a:r>
            <a:r>
              <a:rPr lang="en"/>
              <a:t> is a quantity that takes on different values. We give it a name or a symbol so we can refer to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possible value has a probability or probability density associated with it. This is what distinguishes a random variable from any other sort of mathematical variable.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given data set contains values for one or more random variables.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Distributions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dataset has a </a:t>
            </a:r>
            <a:r>
              <a:rPr lang="en" b="1"/>
              <a:t>frequency distribution</a:t>
            </a:r>
            <a:r>
              <a:rPr lang="en"/>
              <a:t> associated with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frequency distribution for a </a:t>
            </a:r>
            <a:r>
              <a:rPr lang="en" u="sng"/>
              <a:t>discrete</a:t>
            </a:r>
            <a:r>
              <a:rPr lang="en"/>
              <a:t> dataset tells us how often each of the possible values occurs.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frequency distribution of a </a:t>
            </a:r>
            <a:r>
              <a:rPr lang="en" u="sng"/>
              <a:t>continuous</a:t>
            </a:r>
            <a:r>
              <a:rPr lang="en"/>
              <a:t> dataset tells how often values fall within certain ranges.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Looking at the shape of a frequency distribution can often tell us a lot about a random variable.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Distributions: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vs Continuous Random Variables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the frequency distribution of a discrete random variable, simply count the number of times each value occurs.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the frequency distribution for a continuous random variable, break up the number line into equal sized intervals and count the number of data points that fall into each interval.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Visualize frequency distributions with bar charts (discrete data) and histograms (continuous data)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Data - Bar Charts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426000" y="1204200"/>
            <a:ext cx="4260300" cy="3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chart on the left displays the results of rolling two dice 100 times.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should be spaces between the bars.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Bar charts can be used to visualize the frequency distributions of discrete data sets.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8" y="1204200"/>
            <a:ext cx="3500360" cy="273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74875" y="3939300"/>
            <a:ext cx="4194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http://www.brightpips.com/wp-content/uploads/2014/05/two-dice-100-rolls-chart.jpg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Frequencies and Continuous Distributions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investigate the shape of the frequency distribution of a continuous random variable, we need to be able to represent the data points in terms of frequencies.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 the number line into intervals and count the number of data points that fall within each interval.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We’re essentially putting them into </a:t>
            </a:r>
            <a:r>
              <a:rPr lang="en" b="1"/>
              <a:t>bins</a:t>
            </a:r>
            <a:r>
              <a:rPr lang="en"/>
              <a:t> and counting the number in each bin.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called </a:t>
            </a:r>
            <a:r>
              <a:rPr lang="en" b="1"/>
              <a:t>discretizing</a:t>
            </a:r>
            <a:r>
              <a:rPr lang="en"/>
              <a:t> the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the data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572000" y="2162400"/>
            <a:ext cx="42603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Example: our bin width is 0.001, so we can discretize by rounding.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75"/>
            <a:ext cx="3810301" cy="1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0675"/>
            <a:ext cx="3810301" cy="166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On-screen Show 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Average</vt:lpstr>
      <vt:lpstr>Oswald</vt:lpstr>
      <vt:lpstr>Courier New</vt:lpstr>
      <vt:lpstr>Arial</vt:lpstr>
      <vt:lpstr>Slate</vt:lpstr>
      <vt:lpstr>ISTA 350</vt:lpstr>
      <vt:lpstr>Data: Discrete vs Continuous</vt:lpstr>
      <vt:lpstr>Data: Discrete vs Continuous</vt:lpstr>
      <vt:lpstr>Random variables</vt:lpstr>
      <vt:lpstr>Frequency Distributions</vt:lpstr>
      <vt:lpstr>Frequency Distributions:  Discrete vs Continuous Random Variables</vt:lpstr>
      <vt:lpstr>Discrete Data - Bar Charts</vt:lpstr>
      <vt:lpstr>Frequencies and Continuous Distributions</vt:lpstr>
      <vt:lpstr>Discretizing the data</vt:lpstr>
      <vt:lpstr>Continuous Data - Histograms</vt:lpstr>
      <vt:lpstr>Continuous Data - Histograms</vt:lpstr>
      <vt:lpstr>Probability Distributions</vt:lpstr>
      <vt:lpstr>Probability Distributions: Discrete Data</vt:lpstr>
      <vt:lpstr>Discrete Data: Estimating Probabilities</vt:lpstr>
      <vt:lpstr>How good was our estimate?</vt:lpstr>
      <vt:lpstr>Continuous Data: Estimating Probabilities</vt:lpstr>
      <vt:lpstr>Steps to create a histogram of continuous data...</vt:lpstr>
      <vt:lpstr>What our intervals would look like when bin width = 5mm</vt:lpstr>
      <vt:lpstr>Nose Lengths Density Histogram</vt:lpstr>
      <vt:lpstr>Complete the Lab 8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350</dc:title>
  <cp:lastModifiedBy>Smith, Hannah Kathleen - (hannahksmith)</cp:lastModifiedBy>
  <cp:revision>1</cp:revision>
  <dcterms:modified xsi:type="dcterms:W3CDTF">2020-03-22T20:33:08Z</dcterms:modified>
</cp:coreProperties>
</file>