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9d53a25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9d53a25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9d53a2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9d53a2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9d53a2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9d53a2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9d53a2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9d53a2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9d53a25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9d53a25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9d53a2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9d53a2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9d53a2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9d53a2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9d53a25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9d53a25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9d53a2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9d53a2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9d53a25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9d53a25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9d53a25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9d53a25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9d53a25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9d53a25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9d53a25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9d53a25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350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/>
              <a:t> Module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that the request from the url is gzipped,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decompress()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requests, gzip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url = "https://en.wikipedia.org/wiki/Request%E2%80%93response"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 = requests.get(url)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info = gzip.decompress(r.content) #Data decompression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 to BeautifulSoup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r>
              <a:rPr lang="en"/>
              <a:t> is a class that is part of Python’s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/>
              <a:t> module and is used to parse HTML.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r>
              <a:rPr lang="en"/>
              <a:t> constructor can take HTML as a bytes object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r.content</a:t>
            </a:r>
            <a:r>
              <a:rPr lang="en"/>
              <a:t>), a string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r.text</a:t>
            </a:r>
            <a:r>
              <a:rPr lang="en"/>
              <a:t>), or a file pointer.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requests, gzip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from bs4 import BeautifulSoup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url = "https://en.wikipedia.org/wiki/Request%E2%80%93response"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 = requests.get(url)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#Note: decompression is not always necessary!</a:t>
            </a:r>
            <a:endParaRPr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info = gzip.decompress(r.content)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soup = BeautifulSoup(info)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#BeautifulSoup object</a:t>
            </a:r>
            <a:endParaRPr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be continued next week…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and complete the functions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lab9.py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Previously in ISTA 350 Lab...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Last week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Stats and distribution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6-8 will involve web scraping.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the end of the 8th assignment, you will have scraped, stored, retrieved, parsed, cleaned, and analyzed data from web pages.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HTTP (Hypertext Transfer Protocol) is one of the main ways computers communicate with each other.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Client-server computing model: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 provide a service or resource, clients request the service. A computer running a browser is an example of a client; a computer running server software is a server.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Request-response protocol: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client sends a request to a server, then receives a response.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most common types of requests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 request data from the server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/>
              <a:t> submits data to be processed by the server.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of the request types get a response, typically HTML, but also common JSON objects.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Responses are always a sequence of bytes, usually represented as a Unicode strings, which itself represent HTML or JSON.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Requests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requests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url = "https://en.wikipedia.org/wiki/Request%E2%80%93response"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 = requests.get(url)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#Stores the response</a:t>
            </a:r>
            <a:endParaRPr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info_version1 = r.content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info_version2 = r.text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Requests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r.content</a:t>
            </a:r>
            <a:r>
              <a:rPr lang="en"/>
              <a:t> contains the response content in bytes.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often easiest to use, but special characters become mostly unreadable.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r.text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contains the response content as a Unicode string.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past, this has been problematic, as special characters are kept, and may conflict with your shell’s abilities.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Compression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are often sent as zipped data. The browser (or in your case, Python), should automatically unzip the response.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common software: gzip and zlib.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has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zlib</a:t>
            </a:r>
            <a:r>
              <a:rPr lang="en"/>
              <a:t> modules.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On-screen Show (16:9)</PresentationFormat>
  <Paragraphs>65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Average</vt:lpstr>
      <vt:lpstr>Courier New</vt:lpstr>
      <vt:lpstr>Arial</vt:lpstr>
      <vt:lpstr>Oswald</vt:lpstr>
      <vt:lpstr>Slate</vt:lpstr>
      <vt:lpstr>ISTA 350</vt:lpstr>
      <vt:lpstr>Previously in ISTA 350 Lab...</vt:lpstr>
      <vt:lpstr>Web Scraping</vt:lpstr>
      <vt:lpstr>Introduction</vt:lpstr>
      <vt:lpstr>Introduction</vt:lpstr>
      <vt:lpstr>Requests</vt:lpstr>
      <vt:lpstr>Making Requests</vt:lpstr>
      <vt:lpstr>Making Requests</vt:lpstr>
      <vt:lpstr>Data Compression</vt:lpstr>
      <vt:lpstr>Using the gzip Module</vt:lpstr>
      <vt:lpstr>A brief intro to BeautifulSoup</vt:lpstr>
      <vt:lpstr>BeautifulSoup</vt:lpstr>
      <vt:lpstr>Making BeautifulSoup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350</dc:title>
  <cp:lastModifiedBy>Smith, Hannah Kathleen - (hannahksmith)</cp:lastModifiedBy>
  <cp:revision>1</cp:revision>
  <dcterms:modified xsi:type="dcterms:W3CDTF">2020-04-06T07:20:32Z</dcterms:modified>
</cp:coreProperties>
</file>