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9" r:id="rId6"/>
    <p:sldId id="282" r:id="rId7"/>
    <p:sldId id="293" r:id="rId8"/>
    <p:sldId id="290" r:id="rId9"/>
    <p:sldId id="291" r:id="rId10"/>
    <p:sldId id="292" r:id="rId11"/>
    <p:sldId id="283" r:id="rId12"/>
    <p:sldId id="294" r:id="rId13"/>
    <p:sldId id="286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D"/>
    <a:srgbClr val="BE0202"/>
    <a:srgbClr val="504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2192-885C-4820-B39D-D9C313571FD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5172" y="1400253"/>
            <a:ext cx="4914900" cy="5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欧美线上女鞋分析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233427" y="3970802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44"/>
          <p:cNvCxnSpPr>
            <a:cxnSpLocks noChangeShapeType="1"/>
          </p:cNvCxnSpPr>
          <p:nvPr/>
        </p:nvCxnSpPr>
        <p:spPr bwMode="auto">
          <a:xfrm>
            <a:off x="115717" y="4366157"/>
            <a:ext cx="6561535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84128" y="2834416"/>
            <a:ext cx="2730377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汇报人   聂诗雨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-1" y="0"/>
            <a:ext cx="2272553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193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42031C1-B378-4A06-B577-BD2C4828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4" y="0"/>
            <a:ext cx="3971396" cy="38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0000">
        <p14:vortex dir="r"/>
      </p:transition>
    </mc:Choice>
    <mc:Fallback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10" grpId="0" autoUpdateAnimBg="0"/>
      <p:bldP spid="11" grpId="0" animBg="1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5" descr="womenshoes4">
            <a:extLst>
              <a:ext uri="{FF2B5EF4-FFF2-40B4-BE49-F238E27FC236}">
                <a16:creationId xmlns:a16="http://schemas.microsoft.com/office/drawing/2014/main" id="{410152EE-8084-43EA-ABDD-B5DA764A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372139" y="1158948"/>
            <a:ext cx="82721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80%以上在100美元以下，其中以20-80美元的产品最多，而1000美元以上的奢侈品不到1%；大多奢侈品牌产品在线下出售，很少放在网上销售；售出的女鞋90%以上在100美元以下，且大多数（六成）在50美元以下，可见低价产品为线上主要销量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合成、皮革、帆布材质的最多，其中合成、帆布材质的售出比最高（近一半售出），可能因为价格低廉；仿皮革、仿绒面革材质的女鞋售出均价都高于均价，但销售比低，可发掘其市场，对目标群体做进一步调研分析；高价材质中皮革和绒面革卖的最好，织物、橡胶、羊毛、EVA、蕾丝材质的鞋在售出比不错的情况下，售出均价并未比均价低太多，可对其研究布局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线上产品颜色以 Black,Brown,Blue,White,Silver 为最多，其中黑色占了近一半；Brown 颜色的售出均价最高，考虑到 Leather 材质的颜色和售价，可能Brown与Leather材质相关因此售出均价高；从售出比来看，Multicolor 售出比最高，其次Green,Yellow,Orange,Gray, Gold,Black 可见多种颜色和鲜艳颜色的女鞋较受欢迎，灰、黑等暗色也有不错的市场，可能是潮流和职场的影响。</a:t>
            </a:r>
          </a:p>
        </p:txBody>
      </p:sp>
    </p:spTree>
    <p:extLst>
      <p:ext uri="{BB962C8B-B14F-4D97-AF65-F5344CB8AC3E}">
        <p14:creationId xmlns:p14="http://schemas.microsoft.com/office/powerpoint/2010/main" val="40064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600000">
        <p14:doors dir="vert"/>
      </p:transition>
    </mc:Choice>
    <mc:Fallback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552895" y="1360966"/>
            <a:ext cx="79637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奢侈品牌Ralph Lauren出售产品多，且售出均价最高的为（250以上），远远高出其他品牌，即使其销售比并不高；其次较高的售出均价为 Nike、Novica，且其销售比不错；销量最多的品牌均价都在100以下；部分品牌对材质有明显偏好，应该与品牌的定位和目标消费人群有关，如面向职场女性的品牌倾向皮革材质，面向年轻、运动女性的倾向帆布、合成等等。</a:t>
            </a:r>
          </a:p>
          <a:p>
            <a:pPr algn="just"/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售卖女鞋数量最多的网站是 Overstock、ApparelSave、ralphlauren、Sears、Walmart、Amazon等；其中高价产品（100美元左右）适合在亚马逊售卖，该网站消费人群更偏向高端产品；50美元以上的产品适合在Shoes、EBay、Overstock出售；低价产品（30美元左右）适合在沃尔玛出售；但其中销售比较高的只有Shoes、沃尔玛。</a:t>
            </a:r>
          </a:p>
        </p:txBody>
      </p:sp>
    </p:spTree>
    <p:extLst>
      <p:ext uri="{BB962C8B-B14F-4D97-AF65-F5344CB8AC3E}">
        <p14:creationId xmlns:p14="http://schemas.microsoft.com/office/powerpoint/2010/main" val="390178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600000">
        <p14:flip dir="r"/>
      </p:transition>
    </mc:Choice>
    <mc:Fallback>
      <p:transition spd="slow" advTm="360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67915" y="1304560"/>
            <a:ext cx="4743247" cy="159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Thank You!</a:t>
            </a:r>
            <a:endParaRPr lang="zh-CN" altLang="en-US" sz="8000" b="1" dirty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0" y="0"/>
            <a:ext cx="925034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74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End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0000">
        <p14:vortex dir="r"/>
      </p:transition>
    </mc:Choice>
    <mc:Fallback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nimBg="1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1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3"/>
          <p:cNvCxnSpPr>
            <a:cxnSpLocks noChangeShapeType="1"/>
          </p:cNvCxnSpPr>
          <p:nvPr/>
        </p:nvCxnSpPr>
        <p:spPr bwMode="auto">
          <a:xfrm>
            <a:off x="5294568" y="1187282"/>
            <a:ext cx="3851022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44808" y="142125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126386" y="14621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400675" y="1515213"/>
            <a:ext cx="37433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目的和背景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分析思路概要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数据收集和处理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分析和展示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结论和建议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5126386" y="21987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5126386" y="3003661"/>
            <a:ext cx="5969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5126386" y="3795818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32"/>
          <p:cNvCxnSpPr>
            <a:cxnSpLocks noChangeShapeType="1"/>
          </p:cNvCxnSpPr>
          <p:nvPr/>
        </p:nvCxnSpPr>
        <p:spPr bwMode="auto">
          <a:xfrm flipH="1">
            <a:off x="8172454" y="3973266"/>
            <a:ext cx="971546" cy="1204908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34"/>
          <p:cNvCxnSpPr>
            <a:cxnSpLocks noChangeShapeType="1"/>
          </p:cNvCxnSpPr>
          <p:nvPr/>
        </p:nvCxnSpPr>
        <p:spPr bwMode="auto">
          <a:xfrm flipH="1">
            <a:off x="7670810" y="4443165"/>
            <a:ext cx="1473190" cy="639857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2CD2E84-FB78-4C76-A014-CF8084B10DB0}"/>
              </a:ext>
            </a:extLst>
          </p:cNvPr>
          <p:cNvSpPr/>
          <p:nvPr/>
        </p:nvSpPr>
        <p:spPr>
          <a:xfrm>
            <a:off x="4320791" y="0"/>
            <a:ext cx="1497205" cy="934497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668571BA-85A3-411C-B4C9-3ECA6E99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4756" cy="51435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92962" y="125512"/>
            <a:ext cx="1229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Outline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warp dir="in"/>
      </p:transition>
    </mc:Choice>
    <mc:Fallback>
      <p:transition spd="slow" advTm="360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15"/>
          <p:cNvSpPr txBox="1"/>
          <p:nvPr/>
        </p:nvSpPr>
        <p:spPr>
          <a:xfrm>
            <a:off x="1466524" y="1424764"/>
            <a:ext cx="496617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锻炼商业方面数据分析能力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实践 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SQL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Tableau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PPT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等技能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438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Intention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CA5BB9-6771-4E95-9163-DCECC3EF6F67}"/>
              </a:ext>
            </a:extLst>
          </p:cNvPr>
          <p:cNvSpPr txBox="1"/>
          <p:nvPr/>
        </p:nvSpPr>
        <p:spPr>
          <a:xfrm>
            <a:off x="1501849" y="2962434"/>
            <a:ext cx="5930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研究</a:t>
            </a:r>
            <a:r>
              <a:rPr lang="en-US" altLang="zh-CN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2016-2017</a:t>
            </a: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年欧美电商售卖、售出的女鞋特点，以及各品牌、网站的售卖情况。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B1D8076B-E0DE-493D-AE22-F661D994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6568"/>
            <a:ext cx="3870251" cy="46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C114B2-B3FD-4FFE-90AB-E57D61DF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B3567C1-D5BA-461E-A208-8B7E4F6A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Ideas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5CAAD8E-B0C5-4A7C-B6B3-5D2708B3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627" y="1398254"/>
            <a:ext cx="5221252" cy="21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查看售卖、售出的女鞋的价格分布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分析女鞋的颜色、材质、尺寸分布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分析品牌售卖女鞋的情况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分析网站售卖女鞋的情况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>
          <a:xfrm>
            <a:off x="5678229" y="1236877"/>
            <a:ext cx="2400300" cy="2400300"/>
          </a:xfrm>
          <a:prstGeom prst="ellipse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035417" y="1594065"/>
            <a:ext cx="1685925" cy="1685925"/>
            <a:chOff x="4862685" y="2533650"/>
            <a:chExt cx="2247900" cy="2247900"/>
          </a:xfrm>
          <a:solidFill>
            <a:schemeClr val="accent1">
              <a:lumMod val="7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783590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45272" y="3939754"/>
              <a:ext cx="1272143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5313176" y="871824"/>
            <a:ext cx="3130406" cy="3130406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F7A5BE-0F23-4F8F-B43D-756AB3CB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B3D684B-49B9-4AD0-BB27-28FB7D1C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82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Data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1DE09-BC2D-459B-8CB7-7EBA3C66A987}"/>
              </a:ext>
            </a:extLst>
          </p:cNvPr>
          <p:cNvSpPr txBox="1"/>
          <p:nvPr/>
        </p:nvSpPr>
        <p:spPr>
          <a:xfrm>
            <a:off x="342901" y="1410081"/>
            <a:ext cx="335723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数据来自</a:t>
            </a:r>
            <a:r>
              <a:rPr lang="en-US" altLang="zh-CN" sz="20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kaggle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数据字段包括鞋子名称，品牌，价格等，更新时间为 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2016/01/01 - 2017/04/13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，共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33801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条。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每个鞋子的每个价格都有一个条目，有些鞋子可能有多个条目。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E3288AB0-E1D8-4DFD-A796-46349141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85" y="4481164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66F835-882A-4C69-8B1A-93AF67D9B319}"/>
              </a:ext>
            </a:extLst>
          </p:cNvPr>
          <p:cNvSpPr txBox="1"/>
          <p:nvPr/>
        </p:nvSpPr>
        <p:spPr>
          <a:xfrm>
            <a:off x="4051003" y="914684"/>
            <a:ext cx="9888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欧美电商女鞋产品信息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3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doors dir="vert"/>
      </p:transition>
    </mc:Choice>
    <mc:Fallback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womenshoes1">
            <a:extLst>
              <a:ext uri="{FF2B5EF4-FFF2-40B4-BE49-F238E27FC236}">
                <a16:creationId xmlns:a16="http://schemas.microsoft.com/office/drawing/2014/main" id="{9B8E09DD-AC20-424A-9D27-830C4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1"/>
          <a:stretch/>
        </p:blipFill>
        <p:spPr>
          <a:xfrm>
            <a:off x="0" y="478465"/>
            <a:ext cx="9144000" cy="4665035"/>
          </a:xfrm>
          <a:prstGeom prst="rect">
            <a:avLst/>
          </a:prstGeom>
        </p:spPr>
      </p:pic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0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2" descr="售出价格1">
            <a:extLst>
              <a:ext uri="{FF2B5EF4-FFF2-40B4-BE49-F238E27FC236}">
                <a16:creationId xmlns:a16="http://schemas.microsoft.com/office/drawing/2014/main" id="{37326453-676E-4DC5-90B1-C19FB1A40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2"/>
          <a:stretch/>
        </p:blipFill>
        <p:spPr>
          <a:xfrm>
            <a:off x="0" y="468276"/>
            <a:ext cx="6655981" cy="4675224"/>
          </a:xfrm>
          <a:prstGeom prst="rect">
            <a:avLst/>
          </a:prstGeom>
        </p:spPr>
      </p:pic>
      <p:pic>
        <p:nvPicPr>
          <p:cNvPr id="9" name="slide3" descr="售出价格2">
            <a:extLst>
              <a:ext uri="{FF2B5EF4-FFF2-40B4-BE49-F238E27FC236}">
                <a16:creationId xmlns:a16="http://schemas.microsoft.com/office/drawing/2014/main" id="{CDD8A56D-31DB-4A49-88D6-CB28BFC2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 b="6697"/>
          <a:stretch/>
        </p:blipFill>
        <p:spPr>
          <a:xfrm>
            <a:off x="5656521" y="1135026"/>
            <a:ext cx="10543954" cy="40084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B15CB-62AC-428B-A827-D371796F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349" y="478465"/>
            <a:ext cx="3306725" cy="67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D54A1-D772-45DC-8525-2C94EF824A57}"/>
              </a:ext>
            </a:extLst>
          </p:cNvPr>
          <p:cNvSpPr txBox="1"/>
          <p:nvPr/>
        </p:nvSpPr>
        <p:spPr>
          <a:xfrm>
            <a:off x="1640072" y="1611271"/>
            <a:ext cx="3654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是否售出 数量   占比	      均价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FALSE	 </a:t>
            </a:r>
            <a:r>
              <a:rPr lang="en-US" altLang="zh-CN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</a:t>
            </a:r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15742   72.49%    105.6027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TRUE	    5974	   27.51%    46.3016</a:t>
            </a:r>
          </a:p>
        </p:txBody>
      </p:sp>
    </p:spTree>
    <p:extLst>
      <p:ext uri="{BB962C8B-B14F-4D97-AF65-F5344CB8AC3E}">
        <p14:creationId xmlns:p14="http://schemas.microsoft.com/office/powerpoint/2010/main" val="308341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3" descr="womenshoes2">
            <a:extLst>
              <a:ext uri="{FF2B5EF4-FFF2-40B4-BE49-F238E27FC236}">
                <a16:creationId xmlns:a16="http://schemas.microsoft.com/office/drawing/2014/main" id="{749232BE-2EF8-4221-BEC4-AB6A1653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4" descr="womenshoes3">
            <a:extLst>
              <a:ext uri="{FF2B5EF4-FFF2-40B4-BE49-F238E27FC236}">
                <a16:creationId xmlns:a16="http://schemas.microsoft.com/office/drawing/2014/main" id="{D27BCA11-25A4-480D-A900-85F8F0C5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600000">
        <p14:switch dir="r"/>
      </p:transition>
    </mc:Choice>
    <mc:Fallback>
      <p:transition spd="slow" advTm="3600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700</Words>
  <Application>Microsoft Office PowerPoint</Application>
  <PresentationFormat>全屏显示(16:9)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华文隶书</vt:lpstr>
      <vt:lpstr>华文行楷</vt:lpstr>
      <vt:lpstr>微软雅黑</vt:lpstr>
      <vt:lpstr>Arial</vt:lpstr>
      <vt:lpstr>Calibri</vt:lpstr>
      <vt:lpstr>Calibri Light</vt:lpstr>
      <vt:lpstr>Rockwell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 </cp:lastModifiedBy>
  <cp:revision>34</cp:revision>
  <dcterms:created xsi:type="dcterms:W3CDTF">2016-10-23T10:12:00Z</dcterms:created>
  <dcterms:modified xsi:type="dcterms:W3CDTF">2020-10-14T05:08:05Z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