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5" r:id="rId6"/>
    <p:sldId id="259" r:id="rId7"/>
    <p:sldId id="260" r:id="rId8"/>
    <p:sldId id="266" r:id="rId9"/>
    <p:sldId id="261" r:id="rId10"/>
    <p:sldId id="264" r:id="rId11"/>
    <p:sldId id="270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7E501-414C-4A27-8D18-ED3E9E5C555F}" v="676" dt="2019-04-25T10:28:22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Shiyuan" userId="53a4a9163cc969d9" providerId="LiveId" clId="{95F7E501-414C-4A27-8D18-ED3E9E5C555F}"/>
    <pc:docChg chg="undo custSel addSld delSld modSld sldOrd">
      <pc:chgData name="Xu Shiyuan" userId="53a4a9163cc969d9" providerId="LiveId" clId="{95F7E501-414C-4A27-8D18-ED3E9E5C555F}" dt="2019-04-25T10:28:22.366" v="673" actId="2696"/>
      <pc:docMkLst>
        <pc:docMk/>
      </pc:docMkLst>
      <pc:sldChg chg="modSp add">
        <pc:chgData name="Xu Shiyuan" userId="53a4a9163cc969d9" providerId="LiveId" clId="{95F7E501-414C-4A27-8D18-ED3E9E5C555F}" dt="2019-04-22T04:43:08.644" v="31" actId="20577"/>
        <pc:sldMkLst>
          <pc:docMk/>
          <pc:sldMk cId="602699647" sldId="256"/>
        </pc:sldMkLst>
        <pc:spChg chg="mod">
          <ac:chgData name="Xu Shiyuan" userId="53a4a9163cc969d9" providerId="LiveId" clId="{95F7E501-414C-4A27-8D18-ED3E9E5C555F}" dt="2019-04-22T04:43:01.932" v="16" actId="20577"/>
          <ac:spMkLst>
            <pc:docMk/>
            <pc:sldMk cId="602699647" sldId="256"/>
            <ac:spMk id="2" creationId="{EBF65326-B756-46BF-9D2D-CAD0ACF517B5}"/>
          </ac:spMkLst>
        </pc:spChg>
        <pc:spChg chg="mod">
          <ac:chgData name="Xu Shiyuan" userId="53a4a9163cc969d9" providerId="LiveId" clId="{95F7E501-414C-4A27-8D18-ED3E9E5C555F}" dt="2019-04-22T04:43:08.644" v="31" actId="20577"/>
          <ac:spMkLst>
            <pc:docMk/>
            <pc:sldMk cId="602699647" sldId="256"/>
            <ac:spMk id="3" creationId="{52B5F5F7-9DF4-4C19-BC6C-8B9178D50DED}"/>
          </ac:spMkLst>
        </pc:spChg>
      </pc:sldChg>
      <pc:sldChg chg="modSp add">
        <pc:chgData name="Xu Shiyuan" userId="53a4a9163cc969d9" providerId="LiveId" clId="{95F7E501-414C-4A27-8D18-ED3E9E5C555F}" dt="2019-04-25T08:17:38.692" v="591" actId="20577"/>
        <pc:sldMkLst>
          <pc:docMk/>
          <pc:sldMk cId="4255356067" sldId="257"/>
        </pc:sldMkLst>
        <pc:spChg chg="mod">
          <ac:chgData name="Xu Shiyuan" userId="53a4a9163cc969d9" providerId="LiveId" clId="{95F7E501-414C-4A27-8D18-ED3E9E5C555F}" dt="2019-04-22T04:43:59.898" v="56" actId="20577"/>
          <ac:spMkLst>
            <pc:docMk/>
            <pc:sldMk cId="4255356067" sldId="257"/>
            <ac:spMk id="2" creationId="{2B1A1C90-FD8D-44EB-B4B6-F5B5A4EE77FB}"/>
          </ac:spMkLst>
        </pc:spChg>
        <pc:spChg chg="mod">
          <ac:chgData name="Xu Shiyuan" userId="53a4a9163cc969d9" providerId="LiveId" clId="{95F7E501-414C-4A27-8D18-ED3E9E5C555F}" dt="2019-04-25T08:17:38.692" v="591" actId="20577"/>
          <ac:spMkLst>
            <pc:docMk/>
            <pc:sldMk cId="4255356067" sldId="257"/>
            <ac:spMk id="3" creationId="{D926ECAF-E205-4B60-87A3-476C0B32FADA}"/>
          </ac:spMkLst>
        </pc:spChg>
      </pc:sldChg>
      <pc:sldChg chg="modSp add">
        <pc:chgData name="Xu Shiyuan" userId="53a4a9163cc969d9" providerId="LiveId" clId="{95F7E501-414C-4A27-8D18-ED3E9E5C555F}" dt="2019-04-22T04:53:43.647" v="189" actId="20577"/>
        <pc:sldMkLst>
          <pc:docMk/>
          <pc:sldMk cId="1425059404" sldId="258"/>
        </pc:sldMkLst>
        <pc:spChg chg="mod">
          <ac:chgData name="Xu Shiyuan" userId="53a4a9163cc969d9" providerId="LiveId" clId="{95F7E501-414C-4A27-8D18-ED3E9E5C555F}" dt="2019-04-22T04:49:27.364" v="118" actId="20577"/>
          <ac:spMkLst>
            <pc:docMk/>
            <pc:sldMk cId="1425059404" sldId="258"/>
            <ac:spMk id="2" creationId="{949CA1B4-18B5-4C26-8984-9D1E93E54FAF}"/>
          </ac:spMkLst>
        </pc:spChg>
        <pc:spChg chg="mod">
          <ac:chgData name="Xu Shiyuan" userId="53a4a9163cc969d9" providerId="LiveId" clId="{95F7E501-414C-4A27-8D18-ED3E9E5C555F}" dt="2019-04-22T04:53:43.647" v="189" actId="20577"/>
          <ac:spMkLst>
            <pc:docMk/>
            <pc:sldMk cId="1425059404" sldId="258"/>
            <ac:spMk id="3" creationId="{A7858439-555F-408E-A439-EAF49538A846}"/>
          </ac:spMkLst>
        </pc:spChg>
      </pc:sldChg>
      <pc:sldChg chg="modSp add">
        <pc:chgData name="Xu Shiyuan" userId="53a4a9163cc969d9" providerId="LiveId" clId="{95F7E501-414C-4A27-8D18-ED3E9E5C555F}" dt="2019-04-23T16:08:58.212" v="519" actId="20577"/>
        <pc:sldMkLst>
          <pc:docMk/>
          <pc:sldMk cId="3871399601" sldId="259"/>
        </pc:sldMkLst>
        <pc:spChg chg="mod">
          <ac:chgData name="Xu Shiyuan" userId="53a4a9163cc969d9" providerId="LiveId" clId="{95F7E501-414C-4A27-8D18-ED3E9E5C555F}" dt="2019-04-23T16:08:58.212" v="519" actId="20577"/>
          <ac:spMkLst>
            <pc:docMk/>
            <pc:sldMk cId="3871399601" sldId="259"/>
            <ac:spMk id="2" creationId="{8D918E84-B1C1-4D01-8CD9-287782C804C1}"/>
          </ac:spMkLst>
        </pc:spChg>
        <pc:spChg chg="mod">
          <ac:chgData name="Xu Shiyuan" userId="53a4a9163cc969d9" providerId="LiveId" clId="{95F7E501-414C-4A27-8D18-ED3E9E5C555F}" dt="2019-04-22T05:01:51.324" v="220" actId="20577"/>
          <ac:spMkLst>
            <pc:docMk/>
            <pc:sldMk cId="3871399601" sldId="259"/>
            <ac:spMk id="3" creationId="{1ADE56E9-CB21-4402-98B0-B98272697DAC}"/>
          </ac:spMkLst>
        </pc:spChg>
      </pc:sldChg>
      <pc:sldChg chg="modSp add">
        <pc:chgData name="Xu Shiyuan" userId="53a4a9163cc969d9" providerId="LiveId" clId="{95F7E501-414C-4A27-8D18-ED3E9E5C555F}" dt="2019-04-23T15:59:33.904" v="473" actId="20577"/>
        <pc:sldMkLst>
          <pc:docMk/>
          <pc:sldMk cId="1487851955" sldId="260"/>
        </pc:sldMkLst>
        <pc:spChg chg="mod">
          <ac:chgData name="Xu Shiyuan" userId="53a4a9163cc969d9" providerId="LiveId" clId="{95F7E501-414C-4A27-8D18-ED3E9E5C555F}" dt="2019-04-23T15:59:33.904" v="473" actId="20577"/>
          <ac:spMkLst>
            <pc:docMk/>
            <pc:sldMk cId="1487851955" sldId="260"/>
            <ac:spMk id="2" creationId="{1F07439B-5908-4165-A1E6-0C1FF685B2D0}"/>
          </ac:spMkLst>
        </pc:spChg>
        <pc:spChg chg="mod">
          <ac:chgData name="Xu Shiyuan" userId="53a4a9163cc969d9" providerId="LiveId" clId="{95F7E501-414C-4A27-8D18-ED3E9E5C555F}" dt="2019-04-22T05:04:37.923" v="291" actId="20577"/>
          <ac:spMkLst>
            <pc:docMk/>
            <pc:sldMk cId="1487851955" sldId="260"/>
            <ac:spMk id="3" creationId="{408526BC-3F81-4328-AF4D-38E6B4C1F402}"/>
          </ac:spMkLst>
        </pc:spChg>
      </pc:sldChg>
      <pc:sldChg chg="modSp add">
        <pc:chgData name="Xu Shiyuan" userId="53a4a9163cc969d9" providerId="LiveId" clId="{95F7E501-414C-4A27-8D18-ED3E9E5C555F}" dt="2019-04-23T15:59:37.949" v="475" actId="20577"/>
        <pc:sldMkLst>
          <pc:docMk/>
          <pc:sldMk cId="1619432007" sldId="261"/>
        </pc:sldMkLst>
        <pc:spChg chg="mod">
          <ac:chgData name="Xu Shiyuan" userId="53a4a9163cc969d9" providerId="LiveId" clId="{95F7E501-414C-4A27-8D18-ED3E9E5C555F}" dt="2019-04-23T15:59:37.949" v="475" actId="20577"/>
          <ac:spMkLst>
            <pc:docMk/>
            <pc:sldMk cId="1619432007" sldId="261"/>
            <ac:spMk id="2" creationId="{3623FA3C-33E5-4757-AF00-D07FBC7E005D}"/>
          </ac:spMkLst>
        </pc:spChg>
        <pc:spChg chg="mod">
          <ac:chgData name="Xu Shiyuan" userId="53a4a9163cc969d9" providerId="LiveId" clId="{95F7E501-414C-4A27-8D18-ED3E9E5C555F}" dt="2019-04-22T05:06:04.355" v="370" actId="20577"/>
          <ac:spMkLst>
            <pc:docMk/>
            <pc:sldMk cId="1619432007" sldId="261"/>
            <ac:spMk id="3" creationId="{3D1134F5-3C8E-46BD-9D67-D06BFF14CCCB}"/>
          </ac:spMkLst>
        </pc:spChg>
      </pc:sldChg>
      <pc:sldChg chg="modSp add">
        <pc:chgData name="Xu Shiyuan" userId="53a4a9163cc969d9" providerId="LiveId" clId="{95F7E501-414C-4A27-8D18-ED3E9E5C555F}" dt="2019-04-22T05:11:56.961" v="447" actId="255"/>
        <pc:sldMkLst>
          <pc:docMk/>
          <pc:sldMk cId="1601024739" sldId="263"/>
        </pc:sldMkLst>
        <pc:spChg chg="mod">
          <ac:chgData name="Xu Shiyuan" userId="53a4a9163cc969d9" providerId="LiveId" clId="{95F7E501-414C-4A27-8D18-ED3E9E5C555F}" dt="2019-04-22T05:11:56.961" v="447" actId="255"/>
          <ac:spMkLst>
            <pc:docMk/>
            <pc:sldMk cId="1601024739" sldId="263"/>
            <ac:spMk id="3" creationId="{C40ADA37-4E80-44DE-AF38-96CF80F22CC0}"/>
          </ac:spMkLst>
        </pc:spChg>
      </pc:sldChg>
      <pc:sldChg chg="modSp add">
        <pc:chgData name="Xu Shiyuan" userId="53a4a9163cc969d9" providerId="LiveId" clId="{95F7E501-414C-4A27-8D18-ED3E9E5C555F}" dt="2019-04-25T08:18:37.690" v="595" actId="20577"/>
        <pc:sldMkLst>
          <pc:docMk/>
          <pc:sldMk cId="3758243974" sldId="264"/>
        </pc:sldMkLst>
        <pc:spChg chg="mod">
          <ac:chgData name="Xu Shiyuan" userId="53a4a9163cc969d9" providerId="LiveId" clId="{95F7E501-414C-4A27-8D18-ED3E9E5C555F}" dt="2019-04-23T15:59:41.476" v="477" actId="20577"/>
          <ac:spMkLst>
            <pc:docMk/>
            <pc:sldMk cId="3758243974" sldId="264"/>
            <ac:spMk id="2" creationId="{6D793686-FD36-48FA-B095-AD34F6BF5655}"/>
          </ac:spMkLst>
        </pc:spChg>
        <pc:spChg chg="mod">
          <ac:chgData name="Xu Shiyuan" userId="53a4a9163cc969d9" providerId="LiveId" clId="{95F7E501-414C-4A27-8D18-ED3E9E5C555F}" dt="2019-04-25T08:18:37.690" v="595" actId="20577"/>
          <ac:spMkLst>
            <pc:docMk/>
            <pc:sldMk cId="3758243974" sldId="264"/>
            <ac:spMk id="3" creationId="{10CCA2CE-3426-401D-97D1-56CD430727D2}"/>
          </ac:spMkLst>
        </pc:spChg>
      </pc:sldChg>
      <pc:sldChg chg="modSp add ord">
        <pc:chgData name="Xu Shiyuan" userId="53a4a9163cc969d9" providerId="LiveId" clId="{95F7E501-414C-4A27-8D18-ED3E9E5C555F}" dt="2019-04-23T16:08:55.240" v="517"/>
        <pc:sldMkLst>
          <pc:docMk/>
          <pc:sldMk cId="1948874755" sldId="265"/>
        </pc:sldMkLst>
        <pc:spChg chg="mod">
          <ac:chgData name="Xu Shiyuan" userId="53a4a9163cc969d9" providerId="LiveId" clId="{95F7E501-414C-4A27-8D18-ED3E9E5C555F}" dt="2019-04-23T16:08:53.266" v="516" actId="20577"/>
          <ac:spMkLst>
            <pc:docMk/>
            <pc:sldMk cId="1948874755" sldId="265"/>
            <ac:spMk id="2" creationId="{6F78D002-4F7F-4C00-8835-F44E9968758E}"/>
          </ac:spMkLst>
        </pc:spChg>
        <pc:spChg chg="mod">
          <ac:chgData name="Xu Shiyuan" userId="53a4a9163cc969d9" providerId="LiveId" clId="{95F7E501-414C-4A27-8D18-ED3E9E5C555F}" dt="2019-04-23T16:05:21.210" v="514" actId="313"/>
          <ac:spMkLst>
            <pc:docMk/>
            <pc:sldMk cId="1948874755" sldId="265"/>
            <ac:spMk id="3" creationId="{40A631BA-B51F-4D84-9852-B723040C89B7}"/>
          </ac:spMkLst>
        </pc:spChg>
      </pc:sldChg>
      <pc:sldChg chg="addSp delSp modSp add">
        <pc:chgData name="Xu Shiyuan" userId="53a4a9163cc969d9" providerId="LiveId" clId="{95F7E501-414C-4A27-8D18-ED3E9E5C555F}" dt="2019-04-23T16:13:22.448" v="546" actId="20577"/>
        <pc:sldMkLst>
          <pc:docMk/>
          <pc:sldMk cId="2694170149" sldId="266"/>
        </pc:sldMkLst>
        <pc:spChg chg="mod">
          <ac:chgData name="Xu Shiyuan" userId="53a4a9163cc969d9" providerId="LiveId" clId="{95F7E501-414C-4A27-8D18-ED3E9E5C555F}" dt="2019-04-23T16:13:22.448" v="546" actId="20577"/>
          <ac:spMkLst>
            <pc:docMk/>
            <pc:sldMk cId="2694170149" sldId="266"/>
            <ac:spMk id="2" creationId="{0A00FBAA-DFEB-4186-9BD7-9D549DDDDA6C}"/>
          </ac:spMkLst>
        </pc:spChg>
        <pc:spChg chg="del">
          <ac:chgData name="Xu Shiyuan" userId="53a4a9163cc969d9" providerId="LiveId" clId="{95F7E501-414C-4A27-8D18-ED3E9E5C555F}" dt="2019-04-23T15:58:08.993" v="469" actId="931"/>
          <ac:spMkLst>
            <pc:docMk/>
            <pc:sldMk cId="2694170149" sldId="266"/>
            <ac:spMk id="3" creationId="{3083E6DB-1598-4751-A30B-1C26B6C7A53D}"/>
          </ac:spMkLst>
        </pc:spChg>
        <pc:picChg chg="add mod">
          <ac:chgData name="Xu Shiyuan" userId="53a4a9163cc969d9" providerId="LiveId" clId="{95F7E501-414C-4A27-8D18-ED3E9E5C555F}" dt="2019-04-23T15:58:08.993" v="469" actId="931"/>
          <ac:picMkLst>
            <pc:docMk/>
            <pc:sldMk cId="2694170149" sldId="266"/>
            <ac:picMk id="5" creationId="{5B093E90-45BA-4EF9-B663-8C4EC922F38A}"/>
          </ac:picMkLst>
        </pc:picChg>
      </pc:sldChg>
      <pc:sldChg chg="addSp delSp modSp add del">
        <pc:chgData name="Xu Shiyuan" userId="53a4a9163cc969d9" providerId="LiveId" clId="{95F7E501-414C-4A27-8D18-ED3E9E5C555F}" dt="2019-04-25T10:28:18.703" v="670" actId="2696"/>
        <pc:sldMkLst>
          <pc:docMk/>
          <pc:sldMk cId="314567788" sldId="267"/>
        </pc:sldMkLst>
        <pc:spChg chg="mod">
          <ac:chgData name="Xu Shiyuan" userId="53a4a9163cc969d9" providerId="LiveId" clId="{95F7E501-414C-4A27-8D18-ED3E9E5C555F}" dt="2019-04-23T16:15:06.623" v="564" actId="20577"/>
          <ac:spMkLst>
            <pc:docMk/>
            <pc:sldMk cId="314567788" sldId="267"/>
            <ac:spMk id="2" creationId="{658190D5-D070-4B06-AA37-F9A279723E3E}"/>
          </ac:spMkLst>
        </pc:spChg>
        <pc:spChg chg="del">
          <ac:chgData name="Xu Shiyuan" userId="53a4a9163cc969d9" providerId="LiveId" clId="{95F7E501-414C-4A27-8D18-ED3E9E5C555F}" dt="2019-04-23T16:04:47.903" v="492" actId="931"/>
          <ac:spMkLst>
            <pc:docMk/>
            <pc:sldMk cId="314567788" sldId="267"/>
            <ac:spMk id="3" creationId="{5B3BFEF7-996A-48B5-9FE9-BF08AB99BBD8}"/>
          </ac:spMkLst>
        </pc:spChg>
        <pc:picChg chg="add mod">
          <ac:chgData name="Xu Shiyuan" userId="53a4a9163cc969d9" providerId="LiveId" clId="{95F7E501-414C-4A27-8D18-ED3E9E5C555F}" dt="2019-04-23T16:04:47.903" v="492" actId="931"/>
          <ac:picMkLst>
            <pc:docMk/>
            <pc:sldMk cId="314567788" sldId="267"/>
            <ac:picMk id="5" creationId="{BDEEF0BC-67FC-4652-9246-194272192B6B}"/>
          </ac:picMkLst>
        </pc:picChg>
      </pc:sldChg>
      <pc:sldChg chg="addSp delSp modSp add del ord">
        <pc:chgData name="Xu Shiyuan" userId="53a4a9163cc969d9" providerId="LiveId" clId="{95F7E501-414C-4A27-8D18-ED3E9E5C555F}" dt="2019-04-25T10:28:22.366" v="673" actId="2696"/>
        <pc:sldMkLst>
          <pc:docMk/>
          <pc:sldMk cId="725483207" sldId="268"/>
        </pc:sldMkLst>
        <pc:spChg chg="mod">
          <ac:chgData name="Xu Shiyuan" userId="53a4a9163cc969d9" providerId="LiveId" clId="{95F7E501-414C-4A27-8D18-ED3E9E5C555F}" dt="2019-04-23T16:15:11.839" v="575" actId="20577"/>
          <ac:spMkLst>
            <pc:docMk/>
            <pc:sldMk cId="725483207" sldId="268"/>
            <ac:spMk id="2" creationId="{C4CAB717-399D-4D49-A543-C32D6596E404}"/>
          </ac:spMkLst>
        </pc:spChg>
        <pc:spChg chg="del">
          <ac:chgData name="Xu Shiyuan" userId="53a4a9163cc969d9" providerId="LiveId" clId="{95F7E501-414C-4A27-8D18-ED3E9E5C555F}" dt="2019-04-23T16:04:58.657" v="495" actId="931"/>
          <ac:spMkLst>
            <pc:docMk/>
            <pc:sldMk cId="725483207" sldId="268"/>
            <ac:spMk id="3" creationId="{67D94089-0B51-4B3E-9EC2-4B69CED27D3E}"/>
          </ac:spMkLst>
        </pc:spChg>
        <pc:picChg chg="add mod">
          <ac:chgData name="Xu Shiyuan" userId="53a4a9163cc969d9" providerId="LiveId" clId="{95F7E501-414C-4A27-8D18-ED3E9E5C555F}" dt="2019-04-23T16:04:58.657" v="495" actId="931"/>
          <ac:picMkLst>
            <pc:docMk/>
            <pc:sldMk cId="725483207" sldId="268"/>
            <ac:picMk id="5" creationId="{DEE9C55D-8B6C-41AA-9F20-379FCCE64624}"/>
          </ac:picMkLst>
        </pc:picChg>
      </pc:sldChg>
      <pc:sldChg chg="addSp delSp modSp add del">
        <pc:chgData name="Xu Shiyuan" userId="53a4a9163cc969d9" providerId="LiveId" clId="{95F7E501-414C-4A27-8D18-ED3E9E5C555F}" dt="2019-04-25T10:28:20.305" v="672" actId="2696"/>
        <pc:sldMkLst>
          <pc:docMk/>
          <pc:sldMk cId="1134453786" sldId="269"/>
        </pc:sldMkLst>
        <pc:spChg chg="mod">
          <ac:chgData name="Xu Shiyuan" userId="53a4a9163cc969d9" providerId="LiveId" clId="{95F7E501-414C-4A27-8D18-ED3E9E5C555F}" dt="2019-04-23T16:14:02.319" v="553" actId="20577"/>
          <ac:spMkLst>
            <pc:docMk/>
            <pc:sldMk cId="1134453786" sldId="269"/>
            <ac:spMk id="2" creationId="{4631C11D-4BE9-4B60-8C83-49C387C29A3D}"/>
          </ac:spMkLst>
        </pc:spChg>
        <pc:spChg chg="del">
          <ac:chgData name="Xu Shiyuan" userId="53a4a9163cc969d9" providerId="LiveId" clId="{95F7E501-414C-4A27-8D18-ED3E9E5C555F}" dt="2019-04-23T16:12:34.646" v="521" actId="931"/>
          <ac:spMkLst>
            <pc:docMk/>
            <pc:sldMk cId="1134453786" sldId="269"/>
            <ac:spMk id="3" creationId="{244718FC-99B0-4A8B-A107-2A1E07B7DCFC}"/>
          </ac:spMkLst>
        </pc:spChg>
        <pc:picChg chg="add mod">
          <ac:chgData name="Xu Shiyuan" userId="53a4a9163cc969d9" providerId="LiveId" clId="{95F7E501-414C-4A27-8D18-ED3E9E5C555F}" dt="2019-04-23T16:12:34.646" v="521" actId="931"/>
          <ac:picMkLst>
            <pc:docMk/>
            <pc:sldMk cId="1134453786" sldId="269"/>
            <ac:picMk id="5" creationId="{F182F83F-7260-4182-86D6-0E569FF2E0F7}"/>
          </ac:picMkLst>
        </pc:picChg>
      </pc:sldChg>
      <pc:sldChg chg="modSp add">
        <pc:chgData name="Xu Shiyuan" userId="53a4a9163cc969d9" providerId="LiveId" clId="{95F7E501-414C-4A27-8D18-ED3E9E5C555F}" dt="2019-04-25T10:10:30.600" v="669" actId="20577"/>
        <pc:sldMkLst>
          <pc:docMk/>
          <pc:sldMk cId="3789520885" sldId="270"/>
        </pc:sldMkLst>
        <pc:spChg chg="mod">
          <ac:chgData name="Xu Shiyuan" userId="53a4a9163cc969d9" providerId="LiveId" clId="{95F7E501-414C-4A27-8D18-ED3E9E5C555F}" dt="2019-04-25T10:09:59.401" v="611" actId="20577"/>
          <ac:spMkLst>
            <pc:docMk/>
            <pc:sldMk cId="3789520885" sldId="270"/>
            <ac:spMk id="2" creationId="{6B48FB6D-1AC4-453E-9435-9344E1DA6C79}"/>
          </ac:spMkLst>
        </pc:spChg>
        <pc:spChg chg="mod">
          <ac:chgData name="Xu Shiyuan" userId="53a4a9163cc969d9" providerId="LiveId" clId="{95F7E501-414C-4A27-8D18-ED3E9E5C555F}" dt="2019-04-25T10:10:30.600" v="669" actId="20577"/>
          <ac:spMkLst>
            <pc:docMk/>
            <pc:sldMk cId="3789520885" sldId="270"/>
            <ac:spMk id="3" creationId="{7215AC5E-7DC5-4B0A-98DB-DDB7996E434E}"/>
          </ac:spMkLst>
        </pc:spChg>
      </pc:sldChg>
    </pc:docChg>
  </pc:docChgLst>
  <pc:docChgLst>
    <pc:chgData name="Shiyuan Xu" userId="53a4a9163cc969d9" providerId="Windows Live" clId="Web-{5A0017E9-D4B7-4A62-9B39-A34F497944D1}"/>
    <pc:docChg chg="modSld">
      <pc:chgData name="Shiyuan Xu" userId="53a4a9163cc969d9" providerId="Windows Live" clId="Web-{5A0017E9-D4B7-4A62-9B39-A34F497944D1}" dt="2019-04-23T00:17:12.686" v="8" actId="20577"/>
      <pc:docMkLst>
        <pc:docMk/>
      </pc:docMkLst>
      <pc:sldChg chg="modSp">
        <pc:chgData name="Shiyuan Xu" userId="53a4a9163cc969d9" providerId="Windows Live" clId="Web-{5A0017E9-D4B7-4A62-9B39-A34F497944D1}" dt="2019-04-23T00:17:10.858" v="6" actId="20577"/>
        <pc:sldMkLst>
          <pc:docMk/>
          <pc:sldMk cId="602699647" sldId="256"/>
        </pc:sldMkLst>
        <pc:spChg chg="mod">
          <ac:chgData name="Shiyuan Xu" userId="53a4a9163cc969d9" providerId="Windows Live" clId="Web-{5A0017E9-D4B7-4A62-9B39-A34F497944D1}" dt="2019-04-23T00:17:10.858" v="6" actId="20577"/>
          <ac:spMkLst>
            <pc:docMk/>
            <pc:sldMk cId="602699647" sldId="256"/>
            <ac:spMk id="3" creationId="{52B5F5F7-9DF4-4C19-BC6C-8B9178D50D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EBFEA-FFDF-4099-9416-806124A77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10E4B1-0059-413E-994B-EAB845019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56FB4-497E-4A9A-9B34-FA2A6B77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D2ECF-0B02-4260-A364-65F9F3D1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B191F-8EBD-4199-8D51-98C3C8AF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9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332EB-0B30-4321-B7ED-E054BD94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4A1FF-3A2B-4920-84C7-DB0390AC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F2D14-43AA-4FF6-AC00-179E9345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3C4FC-3604-4A5E-B765-12F63298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3CB46-AE24-4230-A94E-1A925997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4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E3AC3E-7B70-47D9-B96B-DA95D71C2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4D0F2-2A63-48D4-BA9E-7829813F6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5CA2E-0990-4F7F-A099-B9FDE6DF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27586-DC3E-4949-8556-90C182CC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F68B9-CA8F-4DBE-A579-5C258666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B7812-D47D-4715-9CC0-E0625698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A1DDC-34C5-4063-A56C-E31CEFC65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F7377-FBFC-4736-8B06-A6890C81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AE450-B1EB-47BF-AE0D-8DBB6B1E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E6C86-6EE4-4EC8-9788-9A527BEB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6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1C07-8788-4937-A88A-88DE528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AD999-BBF2-472C-B390-5A84DDAB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D8024-7A42-4F64-AD16-BC5CEDA0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BFD81-1888-4355-B382-4978D879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42F71-18B6-4A44-AE42-741A7361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3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9D187-E037-4DE7-A279-1BF673AC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E8DE2-991B-4572-B8C0-80338C03A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BEDB39-B721-44B1-ACBA-16724F6BD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0930DF-901F-47C0-BBDB-3E453BE6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6C3F9-DF2E-4A3C-99AD-89B827D6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BFC22-9611-4F15-A930-6EAA8AAE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8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C0AD7-7838-4565-A36F-FAFDAD41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71DB8-FC32-4020-A4BF-42A701EEC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2EE99E-AF70-4855-B8D5-AF32D4E15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DCABFE-4B5B-4875-B32F-65870F6AB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6985B5-4948-4996-8154-8F7ED06C6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BD5135-C4A9-40FA-A5E9-44DCD79D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67DFC6-AB0D-45C3-AFD6-AEB59A6C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CB4754-7A29-47DA-8471-07EEE696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5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60E05-8627-4D67-B4BC-20E5B5CD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0FB69-129B-48F1-95D6-3B06ADAD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9DDD6B-C12E-4E4D-A49D-9792BD94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447CD-AB7D-4E92-B7DA-115DEEC9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1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29756-CB74-435C-B646-2D9EC679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5202AB-9936-42F5-9B1A-1BEFFC95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48511-26E7-435E-BF98-825FF225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94ED1-82C0-4E57-8AC1-131A76AC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C387A-CF5B-4D0F-8E7A-482BFC55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6D7B6-91AB-4D69-A73B-7A89C661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3121B-ECD9-4611-9D8D-78FA2A67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98BAAC-2E5E-41BF-8789-B65BED3A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731B7-3D60-4A6F-8EA1-7FE0552D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3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8378-201E-4273-BB44-438AB218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9068C3-C60A-4ABE-987A-5F8D954A7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76F59-3409-4F91-A142-DDD0062A8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01E20-2D47-4A90-9DDE-76A8D7CB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FF530-8C4B-426E-A8D7-7C15B05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0669C-1483-4D9B-8DFC-46C33817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0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48DBA7-8600-4C5E-8B7C-5E6BFDA1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5DFA3-B764-4CC8-92BE-C4D213C1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E0981-2FB8-4F46-B112-FBF0228E4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85E5-CC64-4512-BABE-6FD59474E94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76388-CF15-464A-937E-AF9294937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1F6BF-FBE6-4A21-AC12-CDB6C295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AB21-5531-4DC5-A81D-470478AC3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coded.com/blog/how-to-integrate-a-payment-gateway-into-a-website/" TargetMode="External"/><Relationship Id="rId2" Type="http://schemas.openxmlformats.org/officeDocument/2006/relationships/hyperlink" Target="https://developer.paypal.com/docs/checkout/#how-the-buttons-wor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65326-B756-46BF-9D2D-CAD0ACF51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Shopping Website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5F5F7-9DF4-4C19-BC6C-8B9178D50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ea typeface="等线"/>
              </a:rPr>
              <a:t>Powered by html/</a:t>
            </a:r>
            <a:r>
              <a:rPr lang="en-US" altLang="zh-CN" dirty="0" err="1">
                <a:ea typeface="等线"/>
              </a:rPr>
              <a:t>css+php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60269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93686-FD36-48FA-B095-AD34F6BF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Payment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CA2CE-3426-401D-97D1-56CD4307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https://developer.paypal.com/docs/checkout/#how-the-buttons-work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https://justcoded.com/blog/how-to-integrate-a-payment-gateway-into-a-website/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824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8FB6D-1AC4-453E-9435-9344E1DA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5AC5E-7DC5-4B0A-98DB-DDB7996E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Paypal</a:t>
            </a:r>
            <a:r>
              <a:rPr lang="en-US" altLang="zh-CN" dirty="0"/>
              <a:t> customize button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Paypal</a:t>
            </a:r>
            <a:r>
              <a:rPr lang="en-US" altLang="zh-CN" dirty="0"/>
              <a:t> API</a:t>
            </a:r>
          </a:p>
          <a:p>
            <a:r>
              <a:rPr lang="en-US" altLang="zh-CN" dirty="0"/>
              <a:t>3. Other services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2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57560-6EDA-47FE-9F70-5FE21F8C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ADA37-4E80-44DE-AF38-96CF80F2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10000" dirty="0"/>
              <a:t>Thank You</a:t>
            </a:r>
            <a:endParaRPr lang="zh-CN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60102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A1C90-FD8D-44EB-B4B6-F5B5A4EE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Home Page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6ECAF-E205-4B60-87A3-476C0B32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Newly posted</a:t>
            </a:r>
          </a:p>
          <a:p>
            <a:r>
              <a:rPr lang="en-US" altLang="zh-CN" dirty="0"/>
              <a:t>Searching</a:t>
            </a:r>
          </a:p>
          <a:p>
            <a:r>
              <a:rPr lang="en-US" altLang="zh-CN" dirty="0" err="1"/>
              <a:t>Quickview</a:t>
            </a:r>
            <a:endParaRPr lang="en-US" altLang="zh-CN" dirty="0"/>
          </a:p>
          <a:p>
            <a:r>
              <a:rPr lang="en-US" altLang="zh-CN" dirty="0"/>
              <a:t>About account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35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CA1B4-18B5-4C26-8984-9D1E93E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New Product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58439-555F-408E-A439-EAF49538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Site Navigator</a:t>
            </a:r>
          </a:p>
          <a:p>
            <a:r>
              <a:rPr lang="en-US" altLang="zh-CN" dirty="0"/>
              <a:t>Add to Cart</a:t>
            </a:r>
          </a:p>
          <a:p>
            <a:r>
              <a:rPr lang="en-US" altLang="zh-CN" dirty="0"/>
              <a:t>Comment and rating</a:t>
            </a:r>
          </a:p>
        </p:txBody>
      </p:sp>
    </p:spTree>
    <p:extLst>
      <p:ext uri="{BB962C8B-B14F-4D97-AF65-F5344CB8AC3E}">
        <p14:creationId xmlns:p14="http://schemas.microsoft.com/office/powerpoint/2010/main" val="142505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1C11D-4BE9-4B60-8C83-49C387C2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82F83F-7260-4182-86D6-0E569FF2E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64" y="1825625"/>
            <a:ext cx="7794471" cy="4351338"/>
          </a:xfrm>
        </p:spPr>
      </p:pic>
    </p:spTree>
    <p:extLst>
      <p:ext uri="{BB962C8B-B14F-4D97-AF65-F5344CB8AC3E}">
        <p14:creationId xmlns:p14="http://schemas.microsoft.com/office/powerpoint/2010/main" val="113445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8D002-4F7F-4C00-8835-F44E9968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631BA-B51F-4D84-9852-B723040C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Table “list”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87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8E84-B1C1-4D01-8CD9-287782C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Sell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E56E9-CB21-4402-98B0-B9827269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Nothing special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39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439B-5908-4165-A1E6-0C1FF685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Kart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526BC-3F81-4328-AF4D-38E6B4C1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</a:p>
          <a:p>
            <a:r>
              <a:rPr lang="en-US" altLang="zh-CN" dirty="0"/>
              <a:t>Empty Shopping Cart</a:t>
            </a:r>
          </a:p>
          <a:p>
            <a:r>
              <a:rPr lang="en-US" altLang="zh-CN" dirty="0"/>
              <a:t>Place 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8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0FBAA-DFEB-4186-9BD7-9D549DDD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Empty shopping cart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093E90-45BA-4EF9-B663-8C4EC922F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51" y="1825625"/>
            <a:ext cx="8199498" cy="4351338"/>
          </a:xfrm>
        </p:spPr>
      </p:pic>
    </p:spTree>
    <p:extLst>
      <p:ext uri="{BB962C8B-B14F-4D97-AF65-F5344CB8AC3E}">
        <p14:creationId xmlns:p14="http://schemas.microsoft.com/office/powerpoint/2010/main" val="269417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3FA3C-33E5-4757-AF00-D07FBC7E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My Order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134F5-3C8E-46BD-9D67-D06BFF14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Order Information</a:t>
            </a:r>
          </a:p>
          <a:p>
            <a:r>
              <a:rPr lang="en-US" altLang="zh-CN" dirty="0"/>
              <a:t>Leaving Comment</a:t>
            </a:r>
          </a:p>
          <a:p>
            <a:r>
              <a:rPr lang="en-US" altLang="zh-CN" dirty="0"/>
              <a:t>Rating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43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107</Words>
  <Application>Microsoft Office PowerPoint</Application>
  <PresentationFormat>宽屏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Shopping Website</vt:lpstr>
      <vt:lpstr>1. Home Page</vt:lpstr>
      <vt:lpstr>2. New Product</vt:lpstr>
      <vt:lpstr>Comment</vt:lpstr>
      <vt:lpstr>3. Database</vt:lpstr>
      <vt:lpstr>4. Sell</vt:lpstr>
      <vt:lpstr>5. Kart</vt:lpstr>
      <vt:lpstr>Empty shopping cart</vt:lpstr>
      <vt:lpstr>6. My Order</vt:lpstr>
      <vt:lpstr>7. Payment</vt:lpstr>
      <vt:lpstr>Payment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Website</dc:title>
  <dc:creator>Xu Shiyuan</dc:creator>
  <cp:lastModifiedBy>Xu Shiyuan</cp:lastModifiedBy>
  <cp:revision>5</cp:revision>
  <dcterms:created xsi:type="dcterms:W3CDTF">2019-04-22T04:42:07Z</dcterms:created>
  <dcterms:modified xsi:type="dcterms:W3CDTF">2019-04-25T10:28:27Z</dcterms:modified>
</cp:coreProperties>
</file>