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EDA22-FAF3-4C06-95C2-BE8C27F4BB9E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ABCD95C7-52A7-43A8-AADD-2A28BD19EBAF}">
      <dgm:prSet phldrT="[文本]" custT="1"/>
      <dgm:spPr/>
      <dgm:t>
        <a:bodyPr/>
        <a:lstStyle/>
        <a:p>
          <a:r>
            <a:rPr lang="en-US" altLang="zh-CN" sz="2000" dirty="0" smtClean="0"/>
            <a:t>Channels</a:t>
          </a:r>
          <a:endParaRPr lang="zh-CN" altLang="en-US" sz="1800" dirty="0"/>
        </a:p>
      </dgm:t>
    </dgm:pt>
    <dgm:pt modelId="{9C59DAB1-7BBE-42FF-A710-B9E8E9E03929}" type="parTrans" cxnId="{36562337-D4E5-447D-BD06-84D5AE31AE4C}">
      <dgm:prSet/>
      <dgm:spPr/>
      <dgm:t>
        <a:bodyPr/>
        <a:lstStyle/>
        <a:p>
          <a:endParaRPr lang="zh-CN" altLang="en-US"/>
        </a:p>
      </dgm:t>
    </dgm:pt>
    <dgm:pt modelId="{21B95440-08AA-491C-9E33-94F3DEC1B9B1}" type="sibTrans" cxnId="{36562337-D4E5-447D-BD06-84D5AE31AE4C}">
      <dgm:prSet/>
      <dgm:spPr/>
      <dgm:t>
        <a:bodyPr/>
        <a:lstStyle/>
        <a:p>
          <a:endParaRPr lang="zh-CN" altLang="en-US"/>
        </a:p>
      </dgm:t>
    </dgm:pt>
    <dgm:pt modelId="{90A03B53-0131-44B0-82A8-35D8D4CE592A}">
      <dgm:prSet phldrT="[文本]" custT="1"/>
      <dgm:spPr/>
      <dgm:t>
        <a:bodyPr/>
        <a:lstStyle/>
        <a:p>
          <a:r>
            <a:rPr lang="en-US" altLang="zh-CN" sz="2000" dirty="0" smtClean="0"/>
            <a:t>Integral Image</a:t>
          </a:r>
          <a:endParaRPr lang="zh-CN" altLang="en-US" sz="2000" dirty="0"/>
        </a:p>
      </dgm:t>
    </dgm:pt>
    <dgm:pt modelId="{10733B3F-B26E-436C-9706-1E86B6D43F2C}" type="parTrans" cxnId="{1F4E62C4-5237-42A9-8603-E84EB8CA728C}">
      <dgm:prSet/>
      <dgm:spPr/>
      <dgm:t>
        <a:bodyPr/>
        <a:lstStyle/>
        <a:p>
          <a:endParaRPr lang="zh-CN" altLang="en-US"/>
        </a:p>
      </dgm:t>
    </dgm:pt>
    <dgm:pt modelId="{31A0251D-5303-4301-9397-EAF37573374E}" type="sibTrans" cxnId="{1F4E62C4-5237-42A9-8603-E84EB8CA728C}">
      <dgm:prSet/>
      <dgm:spPr/>
      <dgm:t>
        <a:bodyPr/>
        <a:lstStyle/>
        <a:p>
          <a:endParaRPr lang="zh-CN" altLang="en-US"/>
        </a:p>
      </dgm:t>
    </dgm:pt>
    <dgm:pt modelId="{A13A1403-7912-4C31-9F9B-19C3F88BEE2B}">
      <dgm:prSet phldrT="[文本]" custT="1"/>
      <dgm:spPr/>
      <dgm:t>
        <a:bodyPr/>
        <a:lstStyle/>
        <a:p>
          <a:r>
            <a:rPr lang="en-US" altLang="zh-CN" sz="2000" dirty="0" smtClean="0"/>
            <a:t>Feature Selection</a:t>
          </a:r>
          <a:endParaRPr lang="zh-CN" altLang="en-US" sz="2000" dirty="0"/>
        </a:p>
      </dgm:t>
    </dgm:pt>
    <dgm:pt modelId="{7C1C8C03-F7AC-46E2-9957-9EF919414065}" type="parTrans" cxnId="{04EEC905-497E-465D-B250-555F212C7EDA}">
      <dgm:prSet/>
      <dgm:spPr/>
      <dgm:t>
        <a:bodyPr/>
        <a:lstStyle/>
        <a:p>
          <a:endParaRPr lang="zh-CN" altLang="en-US"/>
        </a:p>
      </dgm:t>
    </dgm:pt>
    <dgm:pt modelId="{0D4970CF-28E3-4D15-9455-CB9369B5B23B}" type="sibTrans" cxnId="{04EEC905-497E-465D-B250-555F212C7EDA}">
      <dgm:prSet/>
      <dgm:spPr/>
      <dgm:t>
        <a:bodyPr/>
        <a:lstStyle/>
        <a:p>
          <a:endParaRPr lang="zh-CN" altLang="en-US"/>
        </a:p>
      </dgm:t>
    </dgm:pt>
    <dgm:pt modelId="{95BA12B7-DF14-48C5-8E41-692DD565892A}">
      <dgm:prSet phldrT="[文本]" custT="1"/>
      <dgm:spPr/>
      <dgm:t>
        <a:bodyPr/>
        <a:lstStyle/>
        <a:p>
          <a:r>
            <a:rPr lang="en-US" altLang="zh-CN" sz="2000" dirty="0" smtClean="0"/>
            <a:t>Training (INRIA)</a:t>
          </a:r>
        </a:p>
      </dgm:t>
    </dgm:pt>
    <dgm:pt modelId="{B0512561-DFD6-4F88-9F09-1761FEAB1ADE}" type="parTrans" cxnId="{FE07641A-9923-4A91-BEE9-5A37A044A9DB}">
      <dgm:prSet/>
      <dgm:spPr/>
      <dgm:t>
        <a:bodyPr/>
        <a:lstStyle/>
        <a:p>
          <a:endParaRPr lang="zh-CN" altLang="en-US"/>
        </a:p>
      </dgm:t>
    </dgm:pt>
    <dgm:pt modelId="{1F5F3F04-23B2-4351-8543-411EF9A83A61}" type="sibTrans" cxnId="{FE07641A-9923-4A91-BEE9-5A37A044A9DB}">
      <dgm:prSet/>
      <dgm:spPr/>
      <dgm:t>
        <a:bodyPr/>
        <a:lstStyle/>
        <a:p>
          <a:endParaRPr lang="zh-CN" altLang="en-US"/>
        </a:p>
      </dgm:t>
    </dgm:pt>
    <dgm:pt modelId="{6D24FACA-7F62-4E8B-A220-8B5BA448130D}">
      <dgm:prSet phldrT="[文本]" custT="1"/>
      <dgm:spPr/>
      <dgm:t>
        <a:bodyPr/>
        <a:lstStyle/>
        <a:p>
          <a:r>
            <a:rPr lang="en-US" altLang="zh-CN" sz="2000" dirty="0" smtClean="0"/>
            <a:t>Testing Results</a:t>
          </a:r>
          <a:endParaRPr lang="zh-CN" altLang="en-US" sz="2800" dirty="0"/>
        </a:p>
      </dgm:t>
    </dgm:pt>
    <dgm:pt modelId="{D761F386-3BA1-43AC-ABF7-0211A0AB0249}" type="parTrans" cxnId="{46214D1E-93D2-4A33-88AA-79BFAF182D1C}">
      <dgm:prSet/>
      <dgm:spPr/>
      <dgm:t>
        <a:bodyPr/>
        <a:lstStyle/>
        <a:p>
          <a:endParaRPr lang="zh-CN" altLang="en-US"/>
        </a:p>
      </dgm:t>
    </dgm:pt>
    <dgm:pt modelId="{E05A52AE-2724-476D-AB72-4BF35536F5F3}" type="sibTrans" cxnId="{46214D1E-93D2-4A33-88AA-79BFAF182D1C}">
      <dgm:prSet/>
      <dgm:spPr/>
      <dgm:t>
        <a:bodyPr/>
        <a:lstStyle/>
        <a:p>
          <a:endParaRPr lang="zh-CN" altLang="en-US"/>
        </a:p>
      </dgm:t>
    </dgm:pt>
    <dgm:pt modelId="{4F9FA5C5-FD9E-4DA9-AC04-D88D6CAD4B61}" type="pres">
      <dgm:prSet presAssocID="{25AEDA22-FAF3-4C06-95C2-BE8C27F4BB9E}" presName="Name0" presStyleCnt="0">
        <dgm:presLayoutVars>
          <dgm:dir/>
          <dgm:resizeHandles val="exact"/>
        </dgm:presLayoutVars>
      </dgm:prSet>
      <dgm:spPr/>
    </dgm:pt>
    <dgm:pt modelId="{BDB8D772-A711-4FA7-A3C2-53B21ABB1100}" type="pres">
      <dgm:prSet presAssocID="{ABCD95C7-52A7-43A8-AADD-2A28BD19EBAF}" presName="node" presStyleLbl="node1" presStyleIdx="0" presStyleCnt="5" custScaleX="76742" custScaleY="44774" custLinFactNeighborX="-3334" custLinFactNeighborY="-908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4B8652-9B82-4142-A6E9-63F52E7D7A7D}" type="pres">
      <dgm:prSet presAssocID="{21B95440-08AA-491C-9E33-94F3DEC1B9B1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FB6142A6-D82E-48AC-8B21-2530B04D761D}" type="pres">
      <dgm:prSet presAssocID="{21B95440-08AA-491C-9E33-94F3DEC1B9B1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F47345D-2460-4195-AC69-B9FE3C8C1DCC}" type="pres">
      <dgm:prSet presAssocID="{90A03B53-0131-44B0-82A8-35D8D4CE592A}" presName="node" presStyleLbl="node1" presStyleIdx="1" presStyleCnt="5" custScaleX="71742" custScaleY="67231" custLinFactNeighborX="2397" custLinFactNeighborY="-900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183C30-F080-4046-9F91-1807D12BE70F}" type="pres">
      <dgm:prSet presAssocID="{31A0251D-5303-4301-9397-EAF37573374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0686EEA2-2F66-4586-8256-948226E4F19D}" type="pres">
      <dgm:prSet presAssocID="{31A0251D-5303-4301-9397-EAF37573374E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10263C16-F39A-483E-B23E-1631EE8A078F}" type="pres">
      <dgm:prSet presAssocID="{A13A1403-7912-4C31-9F9B-19C3F88BEE2B}" presName="node" presStyleLbl="node1" presStyleIdx="2" presStyleCnt="5" custScaleX="88061" custScaleY="76765" custLinFactNeighborX="4295" custLinFactNeighborY="-910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5021A-C6B7-4BD8-9ED6-FBEB5CF60B45}" type="pres">
      <dgm:prSet presAssocID="{0D4970CF-28E3-4D15-9455-CB9369B5B23B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DFD82185-6448-4352-9525-9E7ABD1AFB7A}" type="pres">
      <dgm:prSet presAssocID="{0D4970CF-28E3-4D15-9455-CB9369B5B23B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7168E075-6B5F-4CFC-9713-852017B8E2AC}" type="pres">
      <dgm:prSet presAssocID="{95BA12B7-DF14-48C5-8E41-692DD565892A}" presName="node" presStyleLbl="node1" presStyleIdx="3" presStyleCnt="5" custScaleX="75473" custScaleY="73466" custLinFactNeighborX="4305" custLinFactNeighborY="-921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36FA44-5748-4EBE-B20A-69ABAA45CC93}" type="pres">
      <dgm:prSet presAssocID="{1F5F3F04-23B2-4351-8543-411EF9A83A61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1ADBEF72-0AFF-4D5E-879E-13F0AAD2038A}" type="pres">
      <dgm:prSet presAssocID="{1F5F3F04-23B2-4351-8543-411EF9A83A61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168A7252-9BBA-4D60-80E4-56A20854140C}" type="pres">
      <dgm:prSet presAssocID="{6D24FACA-7F62-4E8B-A220-8B5BA448130D}" presName="node" presStyleLbl="node1" presStyleIdx="4" presStyleCnt="5" custScaleX="69298" custScaleY="73555" custLinFactNeighborX="-7345" custLinFactNeighborY="-926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8C2A21-50D6-44B1-87BE-B271B01713D5}" type="presOf" srcId="{ABCD95C7-52A7-43A8-AADD-2A28BD19EBAF}" destId="{BDB8D772-A711-4FA7-A3C2-53B21ABB1100}" srcOrd="0" destOrd="0" presId="urn:microsoft.com/office/officeart/2005/8/layout/process1"/>
    <dgm:cxn modelId="{DCBA38AE-B43F-47CF-A4C1-5AEBEDD90D9D}" type="presOf" srcId="{21B95440-08AA-491C-9E33-94F3DEC1B9B1}" destId="{504B8652-9B82-4142-A6E9-63F52E7D7A7D}" srcOrd="0" destOrd="0" presId="urn:microsoft.com/office/officeart/2005/8/layout/process1"/>
    <dgm:cxn modelId="{9FA0A72C-38CC-4DA9-8CCC-B7283E773FE2}" type="presOf" srcId="{31A0251D-5303-4301-9397-EAF37573374E}" destId="{37183C30-F080-4046-9F91-1807D12BE70F}" srcOrd="0" destOrd="0" presId="urn:microsoft.com/office/officeart/2005/8/layout/process1"/>
    <dgm:cxn modelId="{85B6E186-3820-4156-BF42-6EDF7E15D0E0}" type="presOf" srcId="{1F5F3F04-23B2-4351-8543-411EF9A83A61}" destId="{CE36FA44-5748-4EBE-B20A-69ABAA45CC93}" srcOrd="0" destOrd="0" presId="urn:microsoft.com/office/officeart/2005/8/layout/process1"/>
    <dgm:cxn modelId="{46214D1E-93D2-4A33-88AA-79BFAF182D1C}" srcId="{25AEDA22-FAF3-4C06-95C2-BE8C27F4BB9E}" destId="{6D24FACA-7F62-4E8B-A220-8B5BA448130D}" srcOrd="4" destOrd="0" parTransId="{D761F386-3BA1-43AC-ABF7-0211A0AB0249}" sibTransId="{E05A52AE-2724-476D-AB72-4BF35536F5F3}"/>
    <dgm:cxn modelId="{681BDDD5-BBD1-4F64-B1F1-5D8060B86F9F}" type="presOf" srcId="{6D24FACA-7F62-4E8B-A220-8B5BA448130D}" destId="{168A7252-9BBA-4D60-80E4-56A20854140C}" srcOrd="0" destOrd="0" presId="urn:microsoft.com/office/officeart/2005/8/layout/process1"/>
    <dgm:cxn modelId="{F1920A94-325B-4AB9-9598-DE4110C2A720}" type="presOf" srcId="{90A03B53-0131-44B0-82A8-35D8D4CE592A}" destId="{2F47345D-2460-4195-AC69-B9FE3C8C1DCC}" srcOrd="0" destOrd="0" presId="urn:microsoft.com/office/officeart/2005/8/layout/process1"/>
    <dgm:cxn modelId="{BFD3508B-A2C3-499D-8425-FA821BF9846D}" type="presOf" srcId="{0D4970CF-28E3-4D15-9455-CB9369B5B23B}" destId="{DFD82185-6448-4352-9525-9E7ABD1AFB7A}" srcOrd="1" destOrd="0" presId="urn:microsoft.com/office/officeart/2005/8/layout/process1"/>
    <dgm:cxn modelId="{4F08E7A3-A118-435D-95BC-B4711BEB783C}" type="presOf" srcId="{0D4970CF-28E3-4D15-9455-CB9369B5B23B}" destId="{78D5021A-C6B7-4BD8-9ED6-FBEB5CF60B45}" srcOrd="0" destOrd="0" presId="urn:microsoft.com/office/officeart/2005/8/layout/process1"/>
    <dgm:cxn modelId="{FE07641A-9923-4A91-BEE9-5A37A044A9DB}" srcId="{25AEDA22-FAF3-4C06-95C2-BE8C27F4BB9E}" destId="{95BA12B7-DF14-48C5-8E41-692DD565892A}" srcOrd="3" destOrd="0" parTransId="{B0512561-DFD6-4F88-9F09-1761FEAB1ADE}" sibTransId="{1F5F3F04-23B2-4351-8543-411EF9A83A61}"/>
    <dgm:cxn modelId="{EB0E3BBD-3AB6-4CD5-B5CA-0FE3015A2330}" type="presOf" srcId="{21B95440-08AA-491C-9E33-94F3DEC1B9B1}" destId="{FB6142A6-D82E-48AC-8B21-2530B04D761D}" srcOrd="1" destOrd="0" presId="urn:microsoft.com/office/officeart/2005/8/layout/process1"/>
    <dgm:cxn modelId="{922071D9-6C25-4659-BBA1-1E42B2EB333F}" type="presOf" srcId="{95BA12B7-DF14-48C5-8E41-692DD565892A}" destId="{7168E075-6B5F-4CFC-9713-852017B8E2AC}" srcOrd="0" destOrd="0" presId="urn:microsoft.com/office/officeart/2005/8/layout/process1"/>
    <dgm:cxn modelId="{04EEC905-497E-465D-B250-555F212C7EDA}" srcId="{25AEDA22-FAF3-4C06-95C2-BE8C27F4BB9E}" destId="{A13A1403-7912-4C31-9F9B-19C3F88BEE2B}" srcOrd="2" destOrd="0" parTransId="{7C1C8C03-F7AC-46E2-9957-9EF919414065}" sibTransId="{0D4970CF-28E3-4D15-9455-CB9369B5B23B}"/>
    <dgm:cxn modelId="{36562337-D4E5-447D-BD06-84D5AE31AE4C}" srcId="{25AEDA22-FAF3-4C06-95C2-BE8C27F4BB9E}" destId="{ABCD95C7-52A7-43A8-AADD-2A28BD19EBAF}" srcOrd="0" destOrd="0" parTransId="{9C59DAB1-7BBE-42FF-A710-B9E8E9E03929}" sibTransId="{21B95440-08AA-491C-9E33-94F3DEC1B9B1}"/>
    <dgm:cxn modelId="{1604CA1F-11EE-4B47-90BA-56A997EFBCF9}" type="presOf" srcId="{A13A1403-7912-4C31-9F9B-19C3F88BEE2B}" destId="{10263C16-F39A-483E-B23E-1631EE8A078F}" srcOrd="0" destOrd="0" presId="urn:microsoft.com/office/officeart/2005/8/layout/process1"/>
    <dgm:cxn modelId="{2E678F15-5D36-48C4-A5C6-ABF201148CE3}" type="presOf" srcId="{31A0251D-5303-4301-9397-EAF37573374E}" destId="{0686EEA2-2F66-4586-8256-948226E4F19D}" srcOrd="1" destOrd="0" presId="urn:microsoft.com/office/officeart/2005/8/layout/process1"/>
    <dgm:cxn modelId="{1F4E62C4-5237-42A9-8603-E84EB8CA728C}" srcId="{25AEDA22-FAF3-4C06-95C2-BE8C27F4BB9E}" destId="{90A03B53-0131-44B0-82A8-35D8D4CE592A}" srcOrd="1" destOrd="0" parTransId="{10733B3F-B26E-436C-9706-1E86B6D43F2C}" sibTransId="{31A0251D-5303-4301-9397-EAF37573374E}"/>
    <dgm:cxn modelId="{4FAD6F00-BDB0-46E9-826D-F99A9D6701E3}" type="presOf" srcId="{1F5F3F04-23B2-4351-8543-411EF9A83A61}" destId="{1ADBEF72-0AFF-4D5E-879E-13F0AAD2038A}" srcOrd="1" destOrd="0" presId="urn:microsoft.com/office/officeart/2005/8/layout/process1"/>
    <dgm:cxn modelId="{6095CCE6-3041-4DF3-9AF8-F6467562148A}" type="presOf" srcId="{25AEDA22-FAF3-4C06-95C2-BE8C27F4BB9E}" destId="{4F9FA5C5-FD9E-4DA9-AC04-D88D6CAD4B61}" srcOrd="0" destOrd="0" presId="urn:microsoft.com/office/officeart/2005/8/layout/process1"/>
    <dgm:cxn modelId="{FBE61A29-9288-471A-A468-E34CCED305DF}" type="presParOf" srcId="{4F9FA5C5-FD9E-4DA9-AC04-D88D6CAD4B61}" destId="{BDB8D772-A711-4FA7-A3C2-53B21ABB1100}" srcOrd="0" destOrd="0" presId="urn:microsoft.com/office/officeart/2005/8/layout/process1"/>
    <dgm:cxn modelId="{0568D2FA-87DA-4F85-A255-62F55F4DDBF2}" type="presParOf" srcId="{4F9FA5C5-FD9E-4DA9-AC04-D88D6CAD4B61}" destId="{504B8652-9B82-4142-A6E9-63F52E7D7A7D}" srcOrd="1" destOrd="0" presId="urn:microsoft.com/office/officeart/2005/8/layout/process1"/>
    <dgm:cxn modelId="{07E673F1-AABC-4DDB-B515-B7F0DEAC7872}" type="presParOf" srcId="{504B8652-9B82-4142-A6E9-63F52E7D7A7D}" destId="{FB6142A6-D82E-48AC-8B21-2530B04D761D}" srcOrd="0" destOrd="0" presId="urn:microsoft.com/office/officeart/2005/8/layout/process1"/>
    <dgm:cxn modelId="{E969217A-C2A4-4537-A917-70DACC2230CC}" type="presParOf" srcId="{4F9FA5C5-FD9E-4DA9-AC04-D88D6CAD4B61}" destId="{2F47345D-2460-4195-AC69-B9FE3C8C1DCC}" srcOrd="2" destOrd="0" presId="urn:microsoft.com/office/officeart/2005/8/layout/process1"/>
    <dgm:cxn modelId="{656B0AE0-56AB-4200-A5EE-EA1D390B8752}" type="presParOf" srcId="{4F9FA5C5-FD9E-4DA9-AC04-D88D6CAD4B61}" destId="{37183C30-F080-4046-9F91-1807D12BE70F}" srcOrd="3" destOrd="0" presId="urn:microsoft.com/office/officeart/2005/8/layout/process1"/>
    <dgm:cxn modelId="{EAD63DC8-3950-4B8A-B7ED-70A6522E5B8A}" type="presParOf" srcId="{37183C30-F080-4046-9F91-1807D12BE70F}" destId="{0686EEA2-2F66-4586-8256-948226E4F19D}" srcOrd="0" destOrd="0" presId="urn:microsoft.com/office/officeart/2005/8/layout/process1"/>
    <dgm:cxn modelId="{2EA4B790-3465-472B-BBEC-305D2EC38F74}" type="presParOf" srcId="{4F9FA5C5-FD9E-4DA9-AC04-D88D6CAD4B61}" destId="{10263C16-F39A-483E-B23E-1631EE8A078F}" srcOrd="4" destOrd="0" presId="urn:microsoft.com/office/officeart/2005/8/layout/process1"/>
    <dgm:cxn modelId="{33335403-9981-4173-A403-1626AFCEABC0}" type="presParOf" srcId="{4F9FA5C5-FD9E-4DA9-AC04-D88D6CAD4B61}" destId="{78D5021A-C6B7-4BD8-9ED6-FBEB5CF60B45}" srcOrd="5" destOrd="0" presId="urn:microsoft.com/office/officeart/2005/8/layout/process1"/>
    <dgm:cxn modelId="{08618BE9-209F-4F7F-BB92-C0ED93FAD41E}" type="presParOf" srcId="{78D5021A-C6B7-4BD8-9ED6-FBEB5CF60B45}" destId="{DFD82185-6448-4352-9525-9E7ABD1AFB7A}" srcOrd="0" destOrd="0" presId="urn:microsoft.com/office/officeart/2005/8/layout/process1"/>
    <dgm:cxn modelId="{16A41F3D-40E6-4EEA-BAB2-E13D4B6D8D67}" type="presParOf" srcId="{4F9FA5C5-FD9E-4DA9-AC04-D88D6CAD4B61}" destId="{7168E075-6B5F-4CFC-9713-852017B8E2AC}" srcOrd="6" destOrd="0" presId="urn:microsoft.com/office/officeart/2005/8/layout/process1"/>
    <dgm:cxn modelId="{4C0A89C6-152C-4E1A-B1CF-80F05E1DF721}" type="presParOf" srcId="{4F9FA5C5-FD9E-4DA9-AC04-D88D6CAD4B61}" destId="{CE36FA44-5748-4EBE-B20A-69ABAA45CC93}" srcOrd="7" destOrd="0" presId="urn:microsoft.com/office/officeart/2005/8/layout/process1"/>
    <dgm:cxn modelId="{648CB27D-42AC-4EB3-8F01-1FBB3561D01C}" type="presParOf" srcId="{CE36FA44-5748-4EBE-B20A-69ABAA45CC93}" destId="{1ADBEF72-0AFF-4D5E-879E-13F0AAD2038A}" srcOrd="0" destOrd="0" presId="urn:microsoft.com/office/officeart/2005/8/layout/process1"/>
    <dgm:cxn modelId="{2C7EB73D-7AA9-4F58-B2EB-2D8AD32ABEE6}" type="presParOf" srcId="{4F9FA5C5-FD9E-4DA9-AC04-D88D6CAD4B61}" destId="{168A7252-9BBA-4D60-80E4-56A20854140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8D772-A711-4FA7-A3C2-53B21ABB1100}">
      <dsp:nvSpPr>
        <dsp:cNvPr id="0" name=""/>
        <dsp:cNvSpPr/>
      </dsp:nvSpPr>
      <dsp:spPr>
        <a:xfrm>
          <a:off x="0" y="614673"/>
          <a:ext cx="1346472" cy="3464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Channels</a:t>
          </a:r>
          <a:endParaRPr lang="zh-CN" altLang="en-US" sz="1800" kern="1200" dirty="0"/>
        </a:p>
      </dsp:txBody>
      <dsp:txXfrm>
        <a:off x="10147" y="624820"/>
        <a:ext cx="1326178" cy="326150"/>
      </dsp:txXfrm>
    </dsp:sp>
    <dsp:sp modelId="{504B8652-9B82-4142-A6E9-63F52E7D7A7D}">
      <dsp:nvSpPr>
        <dsp:cNvPr id="0" name=""/>
        <dsp:cNvSpPr/>
      </dsp:nvSpPr>
      <dsp:spPr>
        <a:xfrm rot="9932">
          <a:off x="1528352" y="573359"/>
          <a:ext cx="385588" cy="4351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528352" y="660217"/>
        <a:ext cx="269912" cy="261076"/>
      </dsp:txXfrm>
    </dsp:sp>
    <dsp:sp modelId="{2F47345D-2460-4195-AC69-B9FE3C8C1DCC}">
      <dsp:nvSpPr>
        <dsp:cNvPr id="0" name=""/>
        <dsp:cNvSpPr/>
      </dsp:nvSpPr>
      <dsp:spPr>
        <a:xfrm>
          <a:off x="2073995" y="533656"/>
          <a:ext cx="1258745" cy="520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Integral Image</a:t>
          </a:r>
          <a:endParaRPr lang="zh-CN" altLang="en-US" sz="2000" kern="1200" dirty="0"/>
        </a:p>
      </dsp:txBody>
      <dsp:txXfrm>
        <a:off x="2089231" y="548892"/>
        <a:ext cx="1228273" cy="489735"/>
      </dsp:txXfrm>
    </dsp:sp>
    <dsp:sp modelId="{37183C30-F080-4046-9F91-1807D12BE70F}">
      <dsp:nvSpPr>
        <dsp:cNvPr id="0" name=""/>
        <dsp:cNvSpPr/>
      </dsp:nvSpPr>
      <dsp:spPr>
        <a:xfrm rot="21588202">
          <a:off x="3511523" y="572772"/>
          <a:ext cx="379025" cy="4351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511523" y="659992"/>
        <a:ext cx="265318" cy="261076"/>
      </dsp:txXfrm>
    </dsp:sp>
    <dsp:sp modelId="{10263C16-F39A-483E-B23E-1631EE8A078F}">
      <dsp:nvSpPr>
        <dsp:cNvPr id="0" name=""/>
        <dsp:cNvSpPr/>
      </dsp:nvSpPr>
      <dsp:spPr>
        <a:xfrm>
          <a:off x="4047878" y="489505"/>
          <a:ext cx="1545069" cy="59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Feature Selection</a:t>
          </a:r>
          <a:endParaRPr lang="zh-CN" altLang="en-US" sz="2000" kern="1200" dirty="0"/>
        </a:p>
      </dsp:txBody>
      <dsp:txXfrm>
        <a:off x="4065275" y="506902"/>
        <a:ext cx="1510275" cy="559184"/>
      </dsp:txXfrm>
    </dsp:sp>
    <dsp:sp modelId="{78D5021A-C6B7-4BD8-9ED6-FBEB5CF60B45}">
      <dsp:nvSpPr>
        <dsp:cNvPr id="0" name=""/>
        <dsp:cNvSpPr/>
      </dsp:nvSpPr>
      <dsp:spPr>
        <a:xfrm rot="21585608">
          <a:off x="5768418" y="564183"/>
          <a:ext cx="372003" cy="4351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5768418" y="651442"/>
        <a:ext cx="260402" cy="261076"/>
      </dsp:txXfrm>
    </dsp:sp>
    <dsp:sp modelId="{7168E075-6B5F-4CFC-9713-852017B8E2AC}">
      <dsp:nvSpPr>
        <dsp:cNvPr id="0" name=""/>
        <dsp:cNvSpPr/>
      </dsp:nvSpPr>
      <dsp:spPr>
        <a:xfrm>
          <a:off x="6294835" y="493324"/>
          <a:ext cx="1324207" cy="5684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Training (INRIA)</a:t>
          </a:r>
        </a:p>
      </dsp:txBody>
      <dsp:txXfrm>
        <a:off x="6311484" y="509973"/>
        <a:ext cx="1290909" cy="535153"/>
      </dsp:txXfrm>
    </dsp:sp>
    <dsp:sp modelId="{CE36FA44-5748-4EBE-B20A-69ABAA45CC93}">
      <dsp:nvSpPr>
        <dsp:cNvPr id="0" name=""/>
        <dsp:cNvSpPr/>
      </dsp:nvSpPr>
      <dsp:spPr>
        <a:xfrm rot="21593681">
          <a:off x="7774056" y="558182"/>
          <a:ext cx="328630" cy="4351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7774056" y="645298"/>
        <a:ext cx="230041" cy="261076"/>
      </dsp:txXfrm>
    </dsp:sp>
    <dsp:sp modelId="{168A7252-9BBA-4D60-80E4-56A20854140C}">
      <dsp:nvSpPr>
        <dsp:cNvPr id="0" name=""/>
        <dsp:cNvSpPr/>
      </dsp:nvSpPr>
      <dsp:spPr>
        <a:xfrm>
          <a:off x="8239098" y="489505"/>
          <a:ext cx="1215864" cy="569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Testing Results</a:t>
          </a:r>
          <a:endParaRPr lang="zh-CN" altLang="en-US" sz="2800" kern="1200" dirty="0"/>
        </a:p>
      </dsp:txBody>
      <dsp:txXfrm>
        <a:off x="8255768" y="506175"/>
        <a:ext cx="1182524" cy="535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729D-14AD-4C75-A45F-432DB703E1C4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B117-E73F-471D-8502-3DF4A441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9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729D-14AD-4C75-A45F-432DB703E1C4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B117-E73F-471D-8502-3DF4A441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48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729D-14AD-4C75-A45F-432DB703E1C4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B117-E73F-471D-8502-3DF4A441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16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729D-14AD-4C75-A45F-432DB703E1C4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B117-E73F-471D-8502-3DF4A441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5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729D-14AD-4C75-A45F-432DB703E1C4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B117-E73F-471D-8502-3DF4A441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1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729D-14AD-4C75-A45F-432DB703E1C4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B117-E73F-471D-8502-3DF4A441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1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729D-14AD-4C75-A45F-432DB703E1C4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B117-E73F-471D-8502-3DF4A441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14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729D-14AD-4C75-A45F-432DB703E1C4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B117-E73F-471D-8502-3DF4A441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9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729D-14AD-4C75-A45F-432DB703E1C4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B117-E73F-471D-8502-3DF4A441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7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729D-14AD-4C75-A45F-432DB703E1C4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B117-E73F-471D-8502-3DF4A441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1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729D-14AD-4C75-A45F-432DB703E1C4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B117-E73F-471D-8502-3DF4A441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9729D-14AD-4C75-A45F-432DB703E1C4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2B117-E73F-471D-8502-3DF4A441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7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656749465"/>
              </p:ext>
            </p:extLst>
          </p:nvPr>
        </p:nvGraphicFramePr>
        <p:xfrm>
          <a:off x="2181306" y="1244600"/>
          <a:ext cx="9515394" cy="2981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00" y="470617"/>
            <a:ext cx="9144000" cy="520700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+mn-lt"/>
              </a:rPr>
              <a:t>Pedestrian Detection </a:t>
            </a:r>
            <a:r>
              <a:rPr lang="en-US" altLang="zh-CN" sz="2800" smtClean="0">
                <a:latin typeface="+mn-lt"/>
              </a:rPr>
              <a:t>Using </a:t>
            </a:r>
            <a:r>
              <a:rPr lang="en-US" altLang="zh-CN" sz="2800" smtClean="0">
                <a:latin typeface="+mn-lt"/>
              </a:rPr>
              <a:t>Integral </a:t>
            </a:r>
            <a:r>
              <a:rPr lang="en-US" altLang="zh-CN" sz="2800" dirty="0" smtClean="0">
                <a:latin typeface="+mn-lt"/>
              </a:rPr>
              <a:t>Channel Features</a:t>
            </a:r>
            <a:endParaRPr lang="zh-CN" altLang="en-US" sz="2800" dirty="0"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7000" y="1066800"/>
            <a:ext cx="9144000" cy="449262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Shiyuan Chen (</a:t>
            </a:r>
            <a:r>
              <a:rPr lang="en-US" altLang="zh-CN" sz="2000" dirty="0" err="1" smtClean="0"/>
              <a:t>shiyuanc</a:t>
            </a:r>
            <a:r>
              <a:rPr lang="en-US" altLang="zh-CN" sz="2000" dirty="0" smtClean="0"/>
              <a:t>), </a:t>
            </a:r>
            <a:r>
              <a:rPr lang="en-US" altLang="zh-CN" sz="2000" dirty="0" err="1" smtClean="0"/>
              <a:t>Taoran</a:t>
            </a:r>
            <a:r>
              <a:rPr lang="en-US" altLang="zh-CN" sz="2000" dirty="0" smtClean="0"/>
              <a:t> Dong (</a:t>
            </a:r>
            <a:r>
              <a:rPr lang="en-US" altLang="zh-CN" sz="2000" dirty="0" err="1" smtClean="0"/>
              <a:t>tdong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9772146" y="2314513"/>
            <a:ext cx="2460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AP: 0.2182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16s/image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7"/>
          <a:srcRect l="958" t="12810" r="87215"/>
          <a:stretch/>
        </p:blipFill>
        <p:spPr>
          <a:xfrm>
            <a:off x="563635" y="1384523"/>
            <a:ext cx="971386" cy="16954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702430" y="1854200"/>
            <a:ext cx="356784" cy="362611"/>
            <a:chOff x="1483239" y="1627482"/>
            <a:chExt cx="275418" cy="357115"/>
          </a:xfrm>
        </p:grpSpPr>
        <p:sp>
          <p:nvSpPr>
            <p:cNvPr id="10" name="右箭头 9"/>
            <p:cNvSpPr/>
            <p:nvPr/>
          </p:nvSpPr>
          <p:spPr>
            <a:xfrm rot="4306">
              <a:off x="1483239" y="1627482"/>
              <a:ext cx="275418" cy="35711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右箭头 4"/>
            <p:cNvSpPr/>
            <p:nvPr/>
          </p:nvSpPr>
          <p:spPr>
            <a:xfrm rot="4306">
              <a:off x="1483239" y="1698853"/>
              <a:ext cx="192793" cy="2142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37195" y="2724432"/>
            <a:ext cx="3803769" cy="3056655"/>
            <a:chOff x="1056500" y="3120352"/>
            <a:chExt cx="4192408" cy="359152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7"/>
            <a:srcRect l="14322" r="34518"/>
            <a:stretch/>
          </p:blipFill>
          <p:spPr>
            <a:xfrm>
              <a:off x="1056500" y="4923826"/>
              <a:ext cx="4192408" cy="1788054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7"/>
            <a:srcRect l="65497" r="444"/>
            <a:stretch/>
          </p:blipFill>
          <p:spPr>
            <a:xfrm>
              <a:off x="1835112" y="3120352"/>
              <a:ext cx="2804859" cy="1796906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7903033" y="2308381"/>
            <a:ext cx="238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AdaBoost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Cascade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6743701" y="2870200"/>
            <a:ext cx="4899432" cy="3835400"/>
            <a:chOff x="6282619" y="2883096"/>
            <a:chExt cx="5295900" cy="3974905"/>
          </a:xfrm>
        </p:grpSpPr>
        <p:grpSp>
          <p:nvGrpSpPr>
            <p:cNvPr id="21" name="组合 20"/>
            <p:cNvGrpSpPr/>
            <p:nvPr/>
          </p:nvGrpSpPr>
          <p:grpSpPr>
            <a:xfrm>
              <a:off x="6282619" y="2899612"/>
              <a:ext cx="5295900" cy="3958389"/>
              <a:chOff x="5702300" y="2572777"/>
              <a:chExt cx="5295900" cy="3958389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35362" y="4506966"/>
                <a:ext cx="2762838" cy="2024200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2300" y="2572777"/>
                <a:ext cx="2588217" cy="1951049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2300" y="4530567"/>
                <a:ext cx="2588217" cy="1866028"/>
              </a:xfrm>
              <a:prstGeom prst="rect">
                <a:avLst/>
              </a:prstGeom>
            </p:spPr>
          </p:pic>
        </p:grpSp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7" r="19969"/>
            <a:stretch/>
          </p:blipFill>
          <p:spPr>
            <a:xfrm>
              <a:off x="8931715" y="2883096"/>
              <a:ext cx="2641600" cy="1982931"/>
            </a:xfrm>
            <a:prstGeom prst="rect">
              <a:avLst/>
            </a:prstGeom>
          </p:spPr>
        </p:pic>
      </p:grpSp>
      <p:sp>
        <p:nvSpPr>
          <p:cNvPr id="24" name="文本框 23"/>
          <p:cNvSpPr txBox="1"/>
          <p:nvPr/>
        </p:nvSpPr>
        <p:spPr>
          <a:xfrm>
            <a:off x="357197" y="6396335"/>
            <a:ext cx="501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Dollár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Piotr, et al. "Integral Channel Features." </a:t>
            </a:r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BMVC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Vol. 2. No. 3. 2009.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10198100" y="223103"/>
            <a:ext cx="1644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3600" dirty="0" smtClean="0"/>
              <a:t>#006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16" name="下箭头 15"/>
          <p:cNvSpPr/>
          <p:nvPr/>
        </p:nvSpPr>
        <p:spPr>
          <a:xfrm>
            <a:off x="2668659" y="2344081"/>
            <a:ext cx="340839" cy="37504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Image result for integral ima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025" y="2916254"/>
            <a:ext cx="1867215" cy="139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下箭头 25"/>
          <p:cNvSpPr/>
          <p:nvPr/>
        </p:nvSpPr>
        <p:spPr>
          <a:xfrm rot="19489707">
            <a:off x="4939638" y="2408012"/>
            <a:ext cx="340839" cy="37504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47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Pedestrian Detection Using Integral Channel Features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Pedestrian Detection Using Intergral Channel Features</dc:title>
  <dc:creator>Shiyuan Chen</dc:creator>
  <cp:lastModifiedBy>Shiyuan Chen</cp:lastModifiedBy>
  <cp:revision>30</cp:revision>
  <dcterms:created xsi:type="dcterms:W3CDTF">2015-12-06T23:04:09Z</dcterms:created>
  <dcterms:modified xsi:type="dcterms:W3CDTF">2015-12-07T02:38:16Z</dcterms:modified>
</cp:coreProperties>
</file>