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60730"/>
            <a:ext cx="7772400" cy="1470025"/>
          </a:xfrm>
        </p:spPr>
        <p:txBody>
          <a:bodyPr/>
          <a:lstStyle/>
          <a:p>
            <a:r>
              <a:t>PlateNet AI – Automatic Car License Plate Detection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4925" y="2245995"/>
            <a:ext cx="6400800" cy="3696335"/>
          </a:xfrm>
        </p:spPr>
        <p:txBody>
          <a:bodyPr>
            <a:normAutofit/>
          </a:bodyPr>
          <a:lstStyle/>
          <a:p>
            <a:r>
              <a:rPr lang="en-US" sz="3500"/>
              <a:t>(</a:t>
            </a:r>
            <a:r>
              <a:rPr sz="3500"/>
              <a:t>An AI-based Intelligent System</a:t>
            </a:r>
            <a:r>
              <a:rPr lang="en-US" sz="3500"/>
              <a:t>)</a:t>
            </a:r>
            <a:endParaRPr sz="3500"/>
          </a:p>
          <a:p>
            <a:r>
              <a:rPr lang="en-US" b="1">
                <a:solidFill>
                  <a:schemeClr val="tx1"/>
                </a:solidFill>
              </a:rPr>
              <a:t>Submitted By:</a:t>
            </a:r>
            <a:r>
              <a:rPr lang="en-US"/>
              <a:t> </a:t>
            </a:r>
            <a:r>
              <a:t>Shiza Shabbir</a:t>
            </a:r>
          </a:p>
          <a:p>
            <a:r>
              <a:rPr b="1">
                <a:solidFill>
                  <a:schemeClr val="tx1"/>
                </a:solidFill>
              </a:rPr>
              <a:t>Supervisor:</a:t>
            </a:r>
            <a:r>
              <a:t> Dr. Inayat Ullah Khan</a:t>
            </a:r>
          </a:p>
          <a:p>
            <a:r>
              <a:rPr b="1">
                <a:solidFill>
                  <a:schemeClr val="tx1"/>
                </a:solidFill>
              </a:rPr>
              <a:t>National University of Modern Languages (NUML)</a:t>
            </a:r>
            <a:endParaRPr b="1">
              <a:solidFill>
                <a:schemeClr val="tx1"/>
              </a:solidFill>
            </a:endParaRPr>
          </a:p>
          <a:p>
            <a:r>
              <a:rPr b="1">
                <a:solidFill>
                  <a:schemeClr val="tx1"/>
                </a:solidFill>
              </a:rPr>
              <a:t>August  2025</a:t>
            </a:r>
            <a:endParaRPr b="1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/>
              <a:t>Introduction</a:t>
            </a:r>
            <a:endParaRPr b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License plate detection is important for security, traffic control, and smart systems.</a:t>
            </a:r>
          </a:p>
          <a:p>
            <a:r>
              <a:rPr lang="en-US"/>
              <a:t>T</a:t>
            </a:r>
            <a:r>
              <a:t>raditional methods are slow and less accurate.</a:t>
            </a:r>
          </a:p>
          <a:p>
            <a:r>
              <a:t>AI &amp; deep learning improve speed, accuracy, and automation.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/>
              <a:t>Problem Statement</a:t>
            </a:r>
            <a:endParaRPr b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Manual checking of vehicles is time-consuming.</a:t>
            </a:r>
          </a:p>
          <a:p>
            <a:r>
              <a:t>- Errors happen in traditional methods.</a:t>
            </a:r>
          </a:p>
          <a:p>
            <a:r>
              <a:t>- Need for a system that works fast, automatic, and reliable.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/>
              <a:t>Proposed Solution – PlateNet AI</a:t>
            </a:r>
            <a:endParaRPr b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Uses Deep Learning (YOLOv8 model) for detecting plates.</a:t>
            </a:r>
          </a:p>
          <a:p>
            <a:r>
              <a:t> Works in real-time video &amp; images.</a:t>
            </a:r>
          </a:p>
          <a:p>
            <a:r>
              <a:t> Detects and extracts plate numbers automatically.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/>
              <a:t>Methodology</a:t>
            </a:r>
            <a:endParaRPr b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Step 1: Input image/video</a:t>
            </a:r>
          </a:p>
          <a:p>
            <a:r>
              <a:t>Step 2: Preprocessing (resize, enhance)</a:t>
            </a:r>
          </a:p>
          <a:p>
            <a:r>
              <a:t>Step 3: YOLO-based detection</a:t>
            </a:r>
          </a:p>
          <a:p>
            <a:r>
              <a:t>Step 4: Plate extraction &amp; recognition</a:t>
            </a:r>
          </a:p>
          <a:p>
            <a:r>
              <a:t>Step 5: Output results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/>
              <a:t>Results &amp; Advantages</a:t>
            </a:r>
            <a:endParaRPr b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High accuracy in detecting plates.</a:t>
            </a:r>
          </a:p>
          <a:p>
            <a:r>
              <a:t>- Works in real-time.</a:t>
            </a:r>
          </a:p>
          <a:p>
            <a:r>
              <a:t>- Reduces manual work.</a:t>
            </a:r>
          </a:p>
          <a:p>
            <a:r>
              <a:t>- Can be used in parking, tolls, security, and traffic monitoring.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u="sng"/>
              <a:t>Conclusion &amp; Future Work</a:t>
            </a:r>
            <a:endParaRPr b="1" u="sng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PlateNet AI is a fast and reliable system.</a:t>
            </a:r>
          </a:p>
          <a:p>
            <a:r>
              <a:t>- Future improvements:</a:t>
            </a:r>
          </a:p>
          <a:p>
            <a:r>
              <a:t>   • Better accuracy in low-light/night.</a:t>
            </a:r>
          </a:p>
          <a:p>
            <a:r>
              <a:t>   • Integration with databases &amp; smart cities.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1248</Words>
  <Application>WPS Presentation</Application>
  <PresentationFormat>On-screen Show (4:3)</PresentationFormat>
  <Paragraphs>48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PlateNet AI – Automatic Car License Plate Detection</vt:lpstr>
      <vt:lpstr>Introduction</vt:lpstr>
      <vt:lpstr>Problem Statement</vt:lpstr>
      <vt:lpstr>Proposed Solution – PlateNet AI</vt:lpstr>
      <vt:lpstr>Methodology</vt:lpstr>
      <vt:lpstr>Results &amp; Advantages</vt:lpstr>
      <vt:lpstr>Conclusion &amp; Future 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SHIZA KHAN</cp:lastModifiedBy>
  <cp:revision>3</cp:revision>
  <dcterms:created xsi:type="dcterms:W3CDTF">2013-01-27T09:14:00Z</dcterms:created>
  <dcterms:modified xsi:type="dcterms:W3CDTF">2025-08-26T13:54:20Z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02B438E38DA64C62870E9D1DD5F1214F_13</vt:lpwstr>
  </property>
  <property fmtid="{D5CDD505-2E9C-101B-9397-08002B2CF9AE}" pid="3" name="KSOProductBuildVer">
    <vt:lpwstr>1033-12.2.0.22222</vt:lpwstr>
  </property>
</Properties>
</file>