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sldIdLst>
    <p:sldId id="256" r:id="rId2"/>
    <p:sldId id="327" r:id="rId3"/>
    <p:sldId id="358" r:id="rId4"/>
    <p:sldId id="359" r:id="rId5"/>
    <p:sldId id="362" r:id="rId6"/>
    <p:sldId id="360" r:id="rId7"/>
    <p:sldId id="361" r:id="rId8"/>
    <p:sldId id="377" r:id="rId9"/>
    <p:sldId id="364" r:id="rId10"/>
    <p:sldId id="365" r:id="rId11"/>
    <p:sldId id="378" r:id="rId12"/>
    <p:sldId id="367" r:id="rId13"/>
    <p:sldId id="384" r:id="rId14"/>
    <p:sldId id="368" r:id="rId15"/>
    <p:sldId id="369" r:id="rId16"/>
    <p:sldId id="372" r:id="rId17"/>
    <p:sldId id="373" r:id="rId18"/>
    <p:sldId id="379" r:id="rId19"/>
    <p:sldId id="374" r:id="rId20"/>
    <p:sldId id="375" r:id="rId21"/>
    <p:sldId id="376" r:id="rId22"/>
    <p:sldId id="382" r:id="rId23"/>
    <p:sldId id="381" r:id="rId24"/>
    <p:sldId id="385" r:id="rId25"/>
    <p:sldId id="383" r:id="rId26"/>
    <p:sldId id="32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EA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89294" autoAdjust="0"/>
  </p:normalViewPr>
  <p:slideViewPr>
    <p:cSldViewPr snapToGrid="0">
      <p:cViewPr varScale="1">
        <p:scale>
          <a:sx n="90" d="100"/>
          <a:sy n="90" d="100"/>
        </p:scale>
        <p:origin x="102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FED6B-60E8-4C35-B3A2-9882EBE1999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7090-97B3-495B-AC14-61BBBAC5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1:08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C7090-97B3-495B-AC14-61BBBAC586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83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03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872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76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525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395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52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94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247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96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945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942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22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01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723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579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9A9CC-0D7A-4124-8270-456B8FCAFEE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31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01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98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83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25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5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9BA2-DDCF-4F21-AE82-C7AB288BEE64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57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 b="1">
                <a:solidFill>
                  <a:schemeClr val="tx2"/>
                </a:solidFill>
                <a:latin typeface="Corbe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10" y="1449306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10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10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04" y="274638"/>
            <a:ext cx="10793984" cy="907986"/>
          </a:xfrm>
        </p:spPr>
        <p:txBody>
          <a:bodyPr>
            <a:normAutofit/>
          </a:bodyPr>
          <a:lstStyle>
            <a:lvl1pPr>
              <a:defRPr sz="32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59104" y="1447800"/>
            <a:ext cx="10793984" cy="4709160"/>
          </a:xfrm>
        </p:spPr>
        <p:txBody>
          <a:bodyPr vert="horz"/>
          <a:lstStyle>
            <a:lvl1pPr>
              <a:buClr>
                <a:schemeClr val="tx1"/>
              </a:buClr>
              <a:buSzPct val="90000"/>
              <a:defRPr>
                <a:latin typeface="Corbel" pitchFamily="34" charset="0"/>
              </a:defRPr>
            </a:lvl1pPr>
            <a:lvl2pPr marL="548640" indent="-228600">
              <a:buFont typeface="Aharoni" pitchFamily="2" charset="-79"/>
              <a:buChar char="–"/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4432" y="1267971"/>
            <a:ext cx="11809984" cy="64007"/>
          </a:xfrm>
          <a:prstGeom prst="rect">
            <a:avLst/>
          </a:prstGeom>
          <a:gradFill flip="none" rotWithShape="1">
            <a:gsLst>
              <a:gs pos="25000">
                <a:srgbClr val="F2FDF7"/>
              </a:gs>
              <a:gs pos="50000">
                <a:srgbClr val="00B0F0"/>
              </a:gs>
              <a:gs pos="63000">
                <a:srgbClr val="FFC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3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7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7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6" y="4650477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9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8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763" y="1506107"/>
            <a:ext cx="9900222" cy="1143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Parameter-free Multi-view Information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Clustering Method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Cross-view Weighting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24763" y="3425066"/>
            <a:ext cx="10228521" cy="8429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Shizhe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Ruilin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Zhaoxu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Cheng, Chaoyang Zhang,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Guoliang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Zou,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Zhengzheng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Lou,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Yangdong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74694" y="4805205"/>
            <a:ext cx="4631634" cy="13627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and Artificial Intelligence</a:t>
            </a: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Zhengzhou University</a:t>
            </a: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Zhengzhou, Henan,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9872" y="1393130"/>
            <a:ext cx="11538248" cy="514218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Self-weighted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the complementary information without needing weight parameters.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D34817">
                  <a:tint val="60000"/>
                </a:srgb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D34817">
                  <a:tint val="60000"/>
                </a:srgb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D34817">
                  <a:tint val="60000"/>
                </a:srgb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Failing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quantify how complementary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views is actually utilized for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benefiting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 clustering.</a:t>
            </a:r>
          </a:p>
          <a:p>
            <a:pPr lvl="1"/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still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one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 to regularize the variants or terms in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objective functions.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98907" y="606284"/>
            <a:ext cx="7477009" cy="70839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multi-view clustering methods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5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640" y="530542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8689" y="1371600"/>
            <a:ext cx="8211621" cy="48387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Problem background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Previous works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Our proposal </a:t>
            </a:r>
          </a:p>
          <a:p>
            <a:endParaRPr lang="en-US" altLang="zh-CN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487" y="566527"/>
            <a:ext cx="8845826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4487" y="733056"/>
            <a:ext cx="8958666" cy="108373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99872" y="1892860"/>
            <a:ext cx="11538248" cy="514218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Parameter-free Multi-view Information Bottleneck (PMIB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View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Weights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Learning;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structure Learning.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D34817">
                  <a:tint val="60000"/>
                </a:srgb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4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437692"/>
            <a:ext cx="4005470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Discovery: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140" y="1574747"/>
            <a:ext cx="11164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 smtClean="0"/>
              <a:t>Motivation: </a:t>
            </a:r>
            <a:r>
              <a:rPr lang="zh-CN" altLang="en-US" sz="2400" b="1" u="sng" dirty="0" smtClean="0"/>
              <a:t> </a:t>
            </a:r>
            <a:r>
              <a:rPr lang="zh-CN" altLang="en-US" sz="2400" dirty="0" smtClean="0"/>
              <a:t>one </a:t>
            </a:r>
            <a:r>
              <a:rPr lang="zh-CN" altLang="en-US" sz="2400" dirty="0"/>
              <a:t>most informative view usually makes the </a:t>
            </a:r>
            <a:r>
              <a:rPr lang="zh-CN" altLang="en-US" sz="2400" dirty="0" smtClean="0"/>
              <a:t>greatest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ontribution to </a:t>
            </a:r>
            <a:r>
              <a:rPr lang="zh-CN" altLang="en-US" sz="2400" dirty="0"/>
              <a:t>the </a:t>
            </a:r>
            <a:r>
              <a:rPr lang="zh-CN" altLang="en-US" sz="2400" dirty="0" smtClean="0"/>
              <a:t>final </a:t>
            </a:r>
            <a:r>
              <a:rPr lang="zh-CN" altLang="en-US" sz="2400" dirty="0"/>
              <a:t>clustering </a:t>
            </a:r>
            <a:r>
              <a:rPr lang="zh-CN" altLang="en-US" sz="2400" dirty="0" smtClean="0"/>
              <a:t>performances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2139" y="3216528"/>
            <a:ext cx="10547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b="1" u="sng" dirty="0" smtClean="0"/>
              <a:t>Strategy: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by </a:t>
            </a:r>
            <a:r>
              <a:rPr lang="zh-CN" altLang="en-US" sz="2400" dirty="0"/>
              <a:t>measuring the relevant </a:t>
            </a:r>
            <a:r>
              <a:rPr lang="zh-CN" altLang="en-US" sz="2400" dirty="0" smtClean="0"/>
              <a:t>information </a:t>
            </a:r>
            <a:r>
              <a:rPr lang="zh-CN" altLang="en-US" sz="2400" dirty="0"/>
              <a:t>preserved by the original data and the compact clusters </a:t>
            </a:r>
            <a:r>
              <a:rPr lang="zh-CN" altLang="en-US" sz="2400" dirty="0" smtClean="0"/>
              <a:t>with the </a:t>
            </a:r>
            <a:r>
              <a:rPr lang="zh-CN" altLang="en-US" sz="2400" dirty="0"/>
              <a:t>concept of </a:t>
            </a:r>
            <a:r>
              <a:rPr lang="zh-CN" altLang="en-US" sz="2400" dirty="0" smtClean="0"/>
              <a:t>MI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461" y="4296334"/>
            <a:ext cx="5322092" cy="15622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55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26" y="606284"/>
            <a:ext cx="4560116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72" y="1937965"/>
            <a:ext cx="10831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nition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(Cross-view weight):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existing view-weighted schemes only considering the importance of individual view, cross-view weight takes into account the importance of pairwise views by quantifying how complementary across views.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74" y="3996745"/>
            <a:ext cx="4295775" cy="904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32" y="3922792"/>
            <a:ext cx="2019582" cy="438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3" y="4807888"/>
            <a:ext cx="1933845" cy="428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0" y="4015234"/>
            <a:ext cx="1381318" cy="3715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" y="4884099"/>
            <a:ext cx="1428949" cy="3524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-588193" y="5060336"/>
            <a:ext cx="4005470" cy="708394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view matrix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 rot="16200000">
            <a:off x="2345096" y="4160237"/>
            <a:ext cx="323463" cy="803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6200000">
            <a:off x="5480630" y="4058593"/>
            <a:ext cx="288235" cy="893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251" y="5232335"/>
            <a:ext cx="2372056" cy="857370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 rot="19369806">
            <a:off x="10501089" y="4374631"/>
            <a:ext cx="212436" cy="88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511580"/>
            <a:ext cx="4005470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of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PMIB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98" y="2621591"/>
            <a:ext cx="6248400" cy="742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436" y="4554168"/>
            <a:ext cx="5010150" cy="79057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670698" y="3557776"/>
            <a:ext cx="323463" cy="803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5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97" y="645365"/>
            <a:ext cx="4656241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PMIB: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0714" y="2508530"/>
            <a:ext cx="6405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quantitative complementary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0714" y="3228031"/>
            <a:ext cx="289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Cross-view weighting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0714" y="3863397"/>
            <a:ext cx="3667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parameters are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8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613039"/>
            <a:ext cx="4447519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916" y="1573790"/>
            <a:ext cx="6404566" cy="46365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34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640" y="530542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8689" y="1238936"/>
            <a:ext cx="8211621" cy="48387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Problem background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Previous works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Our proposal </a:t>
            </a:r>
          </a:p>
          <a:p>
            <a:endParaRPr lang="en-US" altLang="zh-CN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0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295" y="576467"/>
            <a:ext cx="3238212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34" y="1399067"/>
            <a:ext cx="5406435" cy="2402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364" y="3801927"/>
            <a:ext cx="6057115" cy="2472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0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208" y="420380"/>
            <a:ext cx="8196132" cy="6127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Zhengzhou University (Also called “Western Park of Zhengzhou”)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1310606"/>
            <a:ext cx="3671702" cy="2727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39" y="3716900"/>
            <a:ext cx="3714120" cy="27845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74" y="1324749"/>
            <a:ext cx="2125718" cy="283429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858" y="1357435"/>
            <a:ext cx="2231915" cy="27689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527" y="4218348"/>
            <a:ext cx="2418699" cy="241268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07" y="4162150"/>
            <a:ext cx="2468880" cy="2468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07" y="576467"/>
            <a:ext cx="7477009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methods: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72" y="1360587"/>
            <a:ext cx="113962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Single-View Clustering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K-Means (KM) and IB.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All-View Clustering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AVKM and AVIB, where different views are concatenated and then clustered by the corresponding single-view methods above, respectively.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Multiview Clustering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MVIB: A multi-view information bottleneck for web document clustering.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co-regularized multi-view clustering method.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RMKMC: A robust multi-view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-means clustering method.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MfIB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weighted multi-feature information bottleneck method for image clustering.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RMSC: A robust multi-view spectral clustering method.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DEKM: A discriminatively embedded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-means method.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MLAN: A multi-view learning method with adaptive neighbors.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GMC: A graph-based multi-view clustering method.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ONMSC: An optimal neighborhood multi-view spectral clustering method.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SMVSC: A scalable multi-view subspace clustering method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unifi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anchors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1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07" y="626162"/>
            <a:ext cx="7477009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results: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92" y="1523027"/>
            <a:ext cx="9762566" cy="43159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626162"/>
            <a:ext cx="9732192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T-SNE visualization of Clustering results 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20NGs and COIL20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42" y="1418524"/>
            <a:ext cx="7925906" cy="5020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3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07" y="626162"/>
            <a:ext cx="7477009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results: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5537" y="1424605"/>
            <a:ext cx="7477009" cy="708394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2" y="2402959"/>
            <a:ext cx="10297655" cy="2800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9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07" y="626162"/>
            <a:ext cx="7477009" cy="70839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on Large-scale Multi-view Datasets: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5537" y="1424605"/>
            <a:ext cx="7477009" cy="708394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31" y="1369052"/>
            <a:ext cx="6038850" cy="3514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566" y="2223048"/>
            <a:ext cx="6029325" cy="339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881" y="3191492"/>
            <a:ext cx="5981700" cy="3495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13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640" y="530542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0934" y="1371600"/>
            <a:ext cx="8211621" cy="48387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Problem background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Previous works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Our proposal </a:t>
            </a:r>
          </a:p>
          <a:p>
            <a:endParaRPr lang="en-US" altLang="zh-CN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2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66" y="495808"/>
            <a:ext cx="8095488" cy="9079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0680" y="1882831"/>
            <a:ext cx="10492994" cy="41032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parameter-free multi-view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(PMIB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multi-view clustering;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cross-view weight learning scheme is designed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quantifying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complementary the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remaining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is actually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benefiting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clustering.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achieves state-of-the-art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82586" y="1707517"/>
            <a:ext cx="7658100" cy="1132114"/>
          </a:xfr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b="1" dirty="0" smtClean="0"/>
              <a:t>Thank You!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394325" y="20018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36879" y="4287916"/>
            <a:ext cx="6241774" cy="20828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Contact for communication:</a:t>
            </a:r>
          </a:p>
          <a:p>
            <a:pPr algn="l"/>
            <a:r>
              <a:rPr lang="en-US" sz="3200" dirty="0"/>
              <a:t>              </a:t>
            </a:r>
            <a:r>
              <a:rPr lang="en-US" sz="3200" dirty="0" smtClean="0">
                <a:solidFill>
                  <a:srgbClr val="FF0000"/>
                </a:solidFill>
              </a:rPr>
              <a:t>ieshizhehu@zzu.edu.cn</a:t>
            </a:r>
            <a:endParaRPr lang="en-US" sz="3200" dirty="0">
              <a:solidFill>
                <a:srgbClr val="FF0000"/>
              </a:solidFill>
            </a:endParaRPr>
          </a:p>
          <a:p>
            <a:pPr algn="l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736" y="619994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89" y="4029922"/>
            <a:ext cx="6744570" cy="25481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857" y="1328388"/>
            <a:ext cx="4000058" cy="2562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58" y="1328388"/>
            <a:ext cx="4077114" cy="25623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12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640" y="530542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3629" y="1371600"/>
            <a:ext cx="8211621" cy="48387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Problem background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Previous works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Our proposal </a:t>
            </a:r>
          </a:p>
          <a:p>
            <a:endParaRPr lang="en-US" altLang="zh-CN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9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640" y="530542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4672" y="1371600"/>
            <a:ext cx="8211621" cy="48387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Problem background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Previous works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Our proposal </a:t>
            </a:r>
          </a:p>
          <a:p>
            <a:endParaRPr lang="en-US" altLang="zh-CN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3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758" y="649020"/>
            <a:ext cx="8669705" cy="708394"/>
          </a:xfrm>
        </p:spPr>
        <p:txBody>
          <a:bodyPr>
            <a:no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Big Data era, many kinds of </a:t>
            </a:r>
            <a:r>
              <a:rPr lang="en-US" sz="25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data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emerging.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2" y="1455872"/>
            <a:ext cx="1790950" cy="2629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818" y="1403667"/>
            <a:ext cx="3699868" cy="2681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779" y="1608453"/>
            <a:ext cx="3295650" cy="23241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840625" y="4129464"/>
            <a:ext cx="2447809" cy="708394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Multi-feature Image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5171" y="4081514"/>
            <a:ext cx="2202255" cy="708394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Multi-lingual Text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192433" y="4115015"/>
            <a:ext cx="2929294" cy="708394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human action video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48082" y="5097649"/>
            <a:ext cx="8769097" cy="567189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  <a:r>
              <a:rPr lang="en-US" altLang="zh-CN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Large-scale, Diversification, Complexity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9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3" y="1342061"/>
            <a:ext cx="7404212" cy="7083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supervised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classification methods: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0018" y="1865101"/>
            <a:ext cx="8470922" cy="708394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Time-consuming and cost-expensive for labelling;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947" y="2348506"/>
            <a:ext cx="8470922" cy="708394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Over-reliance on the label information of trained data;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6017" y="2831911"/>
            <a:ext cx="8470922" cy="708394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</a:t>
            </a:r>
            <a:r>
              <a:rPr lang="en-US" altLang="zh-C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gnoring the characteristics of the input data itself.</a:t>
            </a:r>
          </a:p>
        </p:txBody>
      </p:sp>
      <p:sp>
        <p:nvSpPr>
          <p:cNvPr id="6" name="云形标注 5"/>
          <p:cNvSpPr/>
          <p:nvPr/>
        </p:nvSpPr>
        <p:spPr>
          <a:xfrm rot="160933">
            <a:off x="7964871" y="4240777"/>
            <a:ext cx="3309731" cy="1222513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Multi-view Clustering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5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640" y="530542"/>
            <a:ext cx="4704080" cy="7083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323" y="1371600"/>
            <a:ext cx="8211621" cy="48387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Problem background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Previous works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Our proposal </a:t>
            </a:r>
          </a:p>
          <a:p>
            <a:endParaRPr lang="en-US" altLang="zh-CN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Experiments</a:t>
            </a:r>
          </a:p>
          <a:p>
            <a:endParaRPr lang="en-US" sz="32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07" y="606284"/>
            <a:ext cx="7477009" cy="70839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multi-view clustering methods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82C8-EC1F-4753-AD35-24510C8F6B98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9871" y="1392413"/>
            <a:ext cx="11369573" cy="514218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weighted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2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and utilizing the complementary information among views by linear sum of the learned view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always need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parameters or prior knowledge to regularize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distribution, which limits their applications in broad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04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|8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14104</TotalTime>
  <Words>747</Words>
  <Application>Microsoft Office PowerPoint</Application>
  <PresentationFormat>宽屏</PresentationFormat>
  <Paragraphs>190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Aharoni</vt:lpstr>
      <vt:lpstr>宋体</vt:lpstr>
      <vt:lpstr>幼圆</vt:lpstr>
      <vt:lpstr>Calibri</vt:lpstr>
      <vt:lpstr>Corbel</vt:lpstr>
      <vt:lpstr>Ebrima</vt:lpstr>
      <vt:lpstr>Franklin Gothic Book</vt:lpstr>
      <vt:lpstr>Perpetua</vt:lpstr>
      <vt:lpstr>Times New Roman</vt:lpstr>
      <vt:lpstr>Verdana</vt:lpstr>
      <vt:lpstr>Wingdings 2</vt:lpstr>
      <vt:lpstr>Equity</vt:lpstr>
      <vt:lpstr>A Parameter-free Multi-view Information Bottleneck Clustering Method by Cross-view Weighting</vt:lpstr>
      <vt:lpstr>Zhengzhou University (Also called “Western Park of Zhengzhou”)</vt:lpstr>
      <vt:lpstr>Tourist Spot</vt:lpstr>
      <vt:lpstr>Outline</vt:lpstr>
      <vt:lpstr>Outline</vt:lpstr>
      <vt:lpstr>In Big Data era, many kinds of multi-view data are emerging. </vt:lpstr>
      <vt:lpstr>Limitations of supervised multi-view classification methods: </vt:lpstr>
      <vt:lpstr>Outline</vt:lpstr>
      <vt:lpstr>Previous multi-view clustering methods </vt:lpstr>
      <vt:lpstr>Previous multi-view clustering methods </vt:lpstr>
      <vt:lpstr>Outline</vt:lpstr>
      <vt:lpstr>Our proposed method:</vt:lpstr>
      <vt:lpstr>Informative View Discovery:</vt:lpstr>
      <vt:lpstr>Concept Definition:</vt:lpstr>
      <vt:lpstr>Objective function of PMIB:</vt:lpstr>
      <vt:lpstr>Advantages of the PMIB: </vt:lpstr>
      <vt:lpstr>Optimization method: </vt:lpstr>
      <vt:lpstr>Outline</vt:lpstr>
      <vt:lpstr>Datasets: </vt:lpstr>
      <vt:lpstr>Compared methods: </vt:lpstr>
      <vt:lpstr>Clustering results: </vt:lpstr>
      <vt:lpstr>T-SNE visualization of Clustering results on 20NGs and COIL20 dataset: </vt:lpstr>
      <vt:lpstr>Convergence results: </vt:lpstr>
      <vt:lpstr>Effectiveness on Large-scale Multi-view Datasets: </vt:lpstr>
      <vt:lpstr>Outline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Human Actions by Attributes</dc:title>
  <dc:creator>Jingen</dc:creator>
  <cp:lastModifiedBy>ShizheHu</cp:lastModifiedBy>
  <cp:revision>857</cp:revision>
  <dcterms:created xsi:type="dcterms:W3CDTF">2006-08-16T00:00:00Z</dcterms:created>
  <dcterms:modified xsi:type="dcterms:W3CDTF">2022-08-11T12:10:28Z</dcterms:modified>
</cp:coreProperties>
</file>