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BE70D-1E90-41DE-947E-6F967EEE2CBB}" v="45" dt="2024-04-11T16:16:5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cy John" userId="dbfdd9078b89d046" providerId="LiveId" clId="{886BE70D-1E90-41DE-947E-6F967EEE2CBB}"/>
    <pc:docChg chg="undo custSel addSld delSld modSld">
      <pc:chgData name="Tincy John" userId="dbfdd9078b89d046" providerId="LiveId" clId="{886BE70D-1E90-41DE-947E-6F967EEE2CBB}" dt="2024-04-11T16:25:03.179" v="456" actId="20577"/>
      <pc:docMkLst>
        <pc:docMk/>
      </pc:docMkLst>
      <pc:sldChg chg="addSp delSp modSp del mod">
        <pc:chgData name="Tincy John" userId="dbfdd9078b89d046" providerId="LiveId" clId="{886BE70D-1E90-41DE-947E-6F967EEE2CBB}" dt="2024-04-11T08:40:23.133" v="153" actId="47"/>
        <pc:sldMkLst>
          <pc:docMk/>
          <pc:sldMk cId="1385845616" sldId="257"/>
        </pc:sldMkLst>
        <pc:spChg chg="add mod">
          <ac:chgData name="Tincy John" userId="dbfdd9078b89d046" providerId="LiveId" clId="{886BE70D-1E90-41DE-947E-6F967EEE2CBB}" dt="2024-04-11T08:23:44.342" v="82" actId="1076"/>
          <ac:spMkLst>
            <pc:docMk/>
            <pc:sldMk cId="1385845616" sldId="257"/>
            <ac:spMk id="3" creationId="{B28455D2-7BA3-21A2-2AD6-DB69CB0052FD}"/>
          </ac:spMkLst>
        </pc:spChg>
        <pc:spChg chg="add del mod">
          <ac:chgData name="Tincy John" userId="dbfdd9078b89d046" providerId="LiveId" clId="{886BE70D-1E90-41DE-947E-6F967EEE2CBB}" dt="2024-04-11T08:25:19.116" v="144" actId="403"/>
          <ac:spMkLst>
            <pc:docMk/>
            <pc:sldMk cId="1385845616" sldId="257"/>
            <ac:spMk id="5" creationId="{A4487ECE-6A44-1F30-8A28-623C0B723431}"/>
          </ac:spMkLst>
        </pc:spChg>
        <pc:spChg chg="del">
          <ac:chgData name="Tincy John" userId="dbfdd9078b89d046" providerId="LiveId" clId="{886BE70D-1E90-41DE-947E-6F967EEE2CBB}" dt="2024-04-11T08:21:26.870" v="57" actId="478"/>
          <ac:spMkLst>
            <pc:docMk/>
            <pc:sldMk cId="1385845616" sldId="257"/>
            <ac:spMk id="8" creationId="{23854FF0-D46C-DF26-FEEB-471890C2422E}"/>
          </ac:spMkLst>
        </pc:spChg>
        <pc:graphicFrameChg chg="del">
          <ac:chgData name="Tincy John" userId="dbfdd9078b89d046" providerId="LiveId" clId="{886BE70D-1E90-41DE-947E-6F967EEE2CBB}" dt="2024-04-11T08:20:13.161" v="44" actId="478"/>
          <ac:graphicFrameMkLst>
            <pc:docMk/>
            <pc:sldMk cId="1385845616" sldId="257"/>
            <ac:graphicFrameMk id="21" creationId="{CE72A14D-0C71-2BB2-5A6A-BDD6573A21DE}"/>
          </ac:graphicFrameMkLst>
        </pc:graphicFrameChg>
        <pc:picChg chg="mod modCrop">
          <ac:chgData name="Tincy John" userId="dbfdd9078b89d046" providerId="LiveId" clId="{886BE70D-1E90-41DE-947E-6F967EEE2CBB}" dt="2024-04-11T08:22:02.908" v="64" actId="14100"/>
          <ac:picMkLst>
            <pc:docMk/>
            <pc:sldMk cId="1385845616" sldId="257"/>
            <ac:picMk id="10" creationId="{FF6F47BC-23F5-93E3-03E8-A78D375EBB53}"/>
          </ac:picMkLst>
        </pc:picChg>
      </pc:sldChg>
      <pc:sldChg chg="addSp modSp mod">
        <pc:chgData name="Tincy John" userId="dbfdd9078b89d046" providerId="LiveId" clId="{886BE70D-1E90-41DE-947E-6F967EEE2CBB}" dt="2024-04-11T16:25:03.179" v="456" actId="20577"/>
        <pc:sldMkLst>
          <pc:docMk/>
          <pc:sldMk cId="344545832" sldId="258"/>
        </pc:sldMkLst>
        <pc:spChg chg="add mod">
          <ac:chgData name="Tincy John" userId="dbfdd9078b89d046" providerId="LiveId" clId="{886BE70D-1E90-41DE-947E-6F967EEE2CBB}" dt="2024-04-11T16:25:03.179" v="456" actId="20577"/>
          <ac:spMkLst>
            <pc:docMk/>
            <pc:sldMk cId="344545832" sldId="258"/>
            <ac:spMk id="3" creationId="{0541C37B-03E2-33C1-4200-D79B37DDAAAE}"/>
          </ac:spMkLst>
        </pc:spChg>
        <pc:spChg chg="mod">
          <ac:chgData name="Tincy John" userId="dbfdd9078b89d046" providerId="LiveId" clId="{886BE70D-1E90-41DE-947E-6F967EEE2CBB}" dt="2024-04-11T08:35:43.929" v="150" actId="1076"/>
          <ac:spMkLst>
            <pc:docMk/>
            <pc:sldMk cId="344545832" sldId="258"/>
            <ac:spMk id="8" creationId="{249D381C-F72E-DAE0-0568-28DC71D15A4F}"/>
          </ac:spMkLst>
        </pc:spChg>
        <pc:graphicFrameChg chg="mod">
          <ac:chgData name="Tincy John" userId="dbfdd9078b89d046" providerId="LiveId" clId="{886BE70D-1E90-41DE-947E-6F967EEE2CBB}" dt="2024-04-11T16:16:54.333" v="165" actId="20577"/>
          <ac:graphicFrameMkLst>
            <pc:docMk/>
            <pc:sldMk cId="344545832" sldId="258"/>
            <ac:graphicFrameMk id="7" creationId="{22EB0789-C411-D6CD-4FB4-53E1A644C3D6}"/>
          </ac:graphicFrameMkLst>
        </pc:graphicFrameChg>
      </pc:sldChg>
      <pc:sldChg chg="modSp add del mod">
        <pc:chgData name="Tincy John" userId="dbfdd9078b89d046" providerId="LiveId" clId="{886BE70D-1E90-41DE-947E-6F967EEE2CBB}" dt="2024-04-11T08:19:29.270" v="36" actId="47"/>
        <pc:sldMkLst>
          <pc:docMk/>
          <pc:sldMk cId="140065591" sldId="259"/>
        </pc:sldMkLst>
        <pc:graphicFrameChg chg="mod">
          <ac:chgData name="Tincy John" userId="dbfdd9078b89d046" providerId="LiveId" clId="{886BE70D-1E90-41DE-947E-6F967EEE2CBB}" dt="2024-04-11T08:19:26.386" v="35" actId="12269"/>
          <ac:graphicFrameMkLst>
            <pc:docMk/>
            <pc:sldMk cId="140065591" sldId="259"/>
            <ac:graphicFrameMk id="7" creationId="{22EB0789-C411-D6CD-4FB4-53E1A644C3D6}"/>
          </ac:graphicFrameMkLst>
        </pc:graphicFrameChg>
      </pc:sldChg>
      <pc:sldChg chg="del">
        <pc:chgData name="Tincy John" userId="dbfdd9078b89d046" providerId="LiveId" clId="{886BE70D-1E90-41DE-947E-6F967EEE2CBB}" dt="2024-04-11T08:16:05.471" v="0" actId="47"/>
        <pc:sldMkLst>
          <pc:docMk/>
          <pc:sldMk cId="747412654" sldId="259"/>
        </pc:sldMkLst>
      </pc:sldChg>
      <pc:sldChg chg="del">
        <pc:chgData name="Tincy John" userId="dbfdd9078b89d046" providerId="LiveId" clId="{886BE70D-1E90-41DE-947E-6F967EEE2CBB}" dt="2024-04-11T08:16:06.326" v="1" actId="47"/>
        <pc:sldMkLst>
          <pc:docMk/>
          <pc:sldMk cId="3404119451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26AF6-388A-4AC7-8256-922D276E1A9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21FDF-2EEA-42AA-AB89-B190ABAD802F}">
      <dgm:prSet/>
      <dgm:spPr/>
      <dgm:t>
        <a:bodyPr/>
        <a:lstStyle/>
        <a:p>
          <a:r>
            <a:rPr lang="en-IN" dirty="0"/>
            <a:t>1.Download dataset from NCBI using fast-dump</a:t>
          </a:r>
          <a:endParaRPr lang="en-US" dirty="0"/>
        </a:p>
      </dgm:t>
    </dgm:pt>
    <dgm:pt modelId="{2A12219D-A785-4EDE-8693-D76880869F3D}" type="parTrans" cxnId="{9419B60A-7249-40DC-A70D-C1E4A903D1DF}">
      <dgm:prSet/>
      <dgm:spPr/>
      <dgm:t>
        <a:bodyPr/>
        <a:lstStyle/>
        <a:p>
          <a:endParaRPr lang="en-US"/>
        </a:p>
      </dgm:t>
    </dgm:pt>
    <dgm:pt modelId="{B6DCE587-3EDA-443A-8EE9-4D43E09EF5A4}" type="sibTrans" cxnId="{9419B60A-7249-40DC-A70D-C1E4A903D1DF}">
      <dgm:prSet/>
      <dgm:spPr/>
      <dgm:t>
        <a:bodyPr/>
        <a:lstStyle/>
        <a:p>
          <a:endParaRPr lang="en-US" b="1"/>
        </a:p>
      </dgm:t>
    </dgm:pt>
    <dgm:pt modelId="{6DD99C72-1872-459D-9822-759C4438C5E0}">
      <dgm:prSet/>
      <dgm:spPr/>
      <dgm:t>
        <a:bodyPr/>
        <a:lstStyle/>
        <a:p>
          <a:r>
            <a:rPr lang="en-IN" dirty="0"/>
            <a:t>2. Sort data into various categories</a:t>
          </a:r>
          <a:endParaRPr lang="en-US" dirty="0"/>
        </a:p>
      </dgm:t>
    </dgm:pt>
    <dgm:pt modelId="{187611C4-F223-4D26-B888-75FD7B2E04F9}" type="parTrans" cxnId="{29610313-49F5-4311-9FD2-059C19D81D70}">
      <dgm:prSet/>
      <dgm:spPr/>
      <dgm:t>
        <a:bodyPr/>
        <a:lstStyle/>
        <a:p>
          <a:endParaRPr lang="en-US"/>
        </a:p>
      </dgm:t>
    </dgm:pt>
    <dgm:pt modelId="{D82EB456-3FB5-400A-B635-0F2CE3250E25}" type="sibTrans" cxnId="{29610313-49F5-4311-9FD2-059C19D81D70}">
      <dgm:prSet/>
      <dgm:spPr/>
      <dgm:t>
        <a:bodyPr/>
        <a:lstStyle/>
        <a:p>
          <a:endParaRPr lang="en-US"/>
        </a:p>
      </dgm:t>
    </dgm:pt>
    <dgm:pt modelId="{96C226F8-A787-4397-9C64-D2003BA99631}">
      <dgm:prSet/>
      <dgm:spPr/>
      <dgm:t>
        <a:bodyPr/>
        <a:lstStyle/>
        <a:p>
          <a:r>
            <a:rPr lang="en-IN" dirty="0"/>
            <a:t>3. Find indels and substitutions using the CAS-</a:t>
          </a:r>
          <a:r>
            <a:rPr lang="en-IN" dirty="0" err="1"/>
            <a:t>analyzer</a:t>
          </a:r>
          <a:r>
            <a:rPr lang="en-IN" dirty="0"/>
            <a:t>. </a:t>
          </a:r>
          <a:endParaRPr lang="en-US" dirty="0"/>
        </a:p>
      </dgm:t>
    </dgm:pt>
    <dgm:pt modelId="{FD6FEAFC-ADDE-41D9-A050-641767CF337C}" type="parTrans" cxnId="{5FB8FADF-7455-4FF9-9B78-980C7CC5700D}">
      <dgm:prSet/>
      <dgm:spPr/>
      <dgm:t>
        <a:bodyPr/>
        <a:lstStyle/>
        <a:p>
          <a:endParaRPr lang="en-US"/>
        </a:p>
      </dgm:t>
    </dgm:pt>
    <dgm:pt modelId="{8D3D9612-CB04-4C47-B828-DDED222852FD}" type="sibTrans" cxnId="{5FB8FADF-7455-4FF9-9B78-980C7CC5700D}">
      <dgm:prSet/>
      <dgm:spPr/>
      <dgm:t>
        <a:bodyPr/>
        <a:lstStyle/>
        <a:p>
          <a:endParaRPr lang="en-US"/>
        </a:p>
      </dgm:t>
    </dgm:pt>
    <dgm:pt modelId="{C94C0511-CF77-48F6-9E64-9F223CDEF8DA}">
      <dgm:prSet/>
      <dgm:spPr/>
      <dgm:t>
        <a:bodyPr/>
        <a:lstStyle/>
        <a:p>
          <a:r>
            <a:rPr lang="en-IN" dirty="0"/>
            <a:t>4. Create charts using R or python.</a:t>
          </a:r>
          <a:endParaRPr lang="en-US" dirty="0"/>
        </a:p>
      </dgm:t>
    </dgm:pt>
    <dgm:pt modelId="{021097AB-EBFA-49D9-BAAC-EC3BE7EC366A}" type="parTrans" cxnId="{91641A7D-FE3E-44E6-8179-CD1F73BC210C}">
      <dgm:prSet/>
      <dgm:spPr/>
      <dgm:t>
        <a:bodyPr/>
        <a:lstStyle/>
        <a:p>
          <a:endParaRPr lang="en-US"/>
        </a:p>
      </dgm:t>
    </dgm:pt>
    <dgm:pt modelId="{92439EE3-2A79-42CE-8B36-EB1F635B7871}" type="sibTrans" cxnId="{91641A7D-FE3E-44E6-8179-CD1F73BC210C}">
      <dgm:prSet/>
      <dgm:spPr/>
      <dgm:t>
        <a:bodyPr/>
        <a:lstStyle/>
        <a:p>
          <a:endParaRPr lang="en-US"/>
        </a:p>
      </dgm:t>
    </dgm:pt>
    <dgm:pt modelId="{7B8152C9-89F4-404C-BAA9-BFEBE8C95552}" type="pres">
      <dgm:prSet presAssocID="{00426AF6-388A-4AC7-8256-922D276E1A91}" presName="Name0" presStyleCnt="0">
        <dgm:presLayoutVars>
          <dgm:dir/>
          <dgm:resizeHandles val="exact"/>
        </dgm:presLayoutVars>
      </dgm:prSet>
      <dgm:spPr/>
    </dgm:pt>
    <dgm:pt modelId="{068B5D7A-5B2C-491C-99DE-A5F075FE6E95}" type="pres">
      <dgm:prSet presAssocID="{81921FDF-2EEA-42AA-AB89-B190ABAD802F}" presName="node" presStyleLbl="node1" presStyleIdx="0" presStyleCnt="4">
        <dgm:presLayoutVars>
          <dgm:bulletEnabled val="1"/>
        </dgm:presLayoutVars>
      </dgm:prSet>
      <dgm:spPr/>
    </dgm:pt>
    <dgm:pt modelId="{6FF97743-2043-4909-8F35-81A8A9417988}" type="pres">
      <dgm:prSet presAssocID="{B6DCE587-3EDA-443A-8EE9-4D43E09EF5A4}" presName="sibTrans" presStyleLbl="sibTrans1D1" presStyleIdx="0" presStyleCnt="3"/>
      <dgm:spPr/>
    </dgm:pt>
    <dgm:pt modelId="{929C9731-3F2F-41F6-AD54-E19F5B597927}" type="pres">
      <dgm:prSet presAssocID="{B6DCE587-3EDA-443A-8EE9-4D43E09EF5A4}" presName="connectorText" presStyleLbl="sibTrans1D1" presStyleIdx="0" presStyleCnt="3"/>
      <dgm:spPr/>
    </dgm:pt>
    <dgm:pt modelId="{857EBB76-E084-4FC6-B7AB-219705EDF2E0}" type="pres">
      <dgm:prSet presAssocID="{6DD99C72-1872-459D-9822-759C4438C5E0}" presName="node" presStyleLbl="node1" presStyleIdx="1" presStyleCnt="4">
        <dgm:presLayoutVars>
          <dgm:bulletEnabled val="1"/>
        </dgm:presLayoutVars>
      </dgm:prSet>
      <dgm:spPr/>
    </dgm:pt>
    <dgm:pt modelId="{C4D76F85-2014-4F01-8374-231A96A8741F}" type="pres">
      <dgm:prSet presAssocID="{D82EB456-3FB5-400A-B635-0F2CE3250E25}" presName="sibTrans" presStyleLbl="sibTrans1D1" presStyleIdx="1" presStyleCnt="3"/>
      <dgm:spPr/>
    </dgm:pt>
    <dgm:pt modelId="{FDA7EBD0-BE68-440F-96FA-2B5833E250BC}" type="pres">
      <dgm:prSet presAssocID="{D82EB456-3FB5-400A-B635-0F2CE3250E25}" presName="connectorText" presStyleLbl="sibTrans1D1" presStyleIdx="1" presStyleCnt="3"/>
      <dgm:spPr/>
    </dgm:pt>
    <dgm:pt modelId="{6A38A37C-8BFA-4BB8-8F93-22C20170444A}" type="pres">
      <dgm:prSet presAssocID="{96C226F8-A787-4397-9C64-D2003BA99631}" presName="node" presStyleLbl="node1" presStyleIdx="2" presStyleCnt="4">
        <dgm:presLayoutVars>
          <dgm:bulletEnabled val="1"/>
        </dgm:presLayoutVars>
      </dgm:prSet>
      <dgm:spPr/>
    </dgm:pt>
    <dgm:pt modelId="{86C6AD27-02BB-4CF9-B2B3-638A0570F3EA}" type="pres">
      <dgm:prSet presAssocID="{8D3D9612-CB04-4C47-B828-DDED222852FD}" presName="sibTrans" presStyleLbl="sibTrans1D1" presStyleIdx="2" presStyleCnt="3"/>
      <dgm:spPr/>
    </dgm:pt>
    <dgm:pt modelId="{2D13BED7-BFDC-4821-8217-35A829904BC5}" type="pres">
      <dgm:prSet presAssocID="{8D3D9612-CB04-4C47-B828-DDED222852FD}" presName="connectorText" presStyleLbl="sibTrans1D1" presStyleIdx="2" presStyleCnt="3"/>
      <dgm:spPr/>
    </dgm:pt>
    <dgm:pt modelId="{D003D99D-1926-4724-8742-415B4BC26BA2}" type="pres">
      <dgm:prSet presAssocID="{C94C0511-CF77-48F6-9E64-9F223CDEF8DA}" presName="node" presStyleLbl="node1" presStyleIdx="3" presStyleCnt="4">
        <dgm:presLayoutVars>
          <dgm:bulletEnabled val="1"/>
        </dgm:presLayoutVars>
      </dgm:prSet>
      <dgm:spPr/>
    </dgm:pt>
  </dgm:ptLst>
  <dgm:cxnLst>
    <dgm:cxn modelId="{9419B60A-7249-40DC-A70D-C1E4A903D1DF}" srcId="{00426AF6-388A-4AC7-8256-922D276E1A91}" destId="{81921FDF-2EEA-42AA-AB89-B190ABAD802F}" srcOrd="0" destOrd="0" parTransId="{2A12219D-A785-4EDE-8693-D76880869F3D}" sibTransId="{B6DCE587-3EDA-443A-8EE9-4D43E09EF5A4}"/>
    <dgm:cxn modelId="{29610313-49F5-4311-9FD2-059C19D81D70}" srcId="{00426AF6-388A-4AC7-8256-922D276E1A91}" destId="{6DD99C72-1872-459D-9822-759C4438C5E0}" srcOrd="1" destOrd="0" parTransId="{187611C4-F223-4D26-B888-75FD7B2E04F9}" sibTransId="{D82EB456-3FB5-400A-B635-0F2CE3250E25}"/>
    <dgm:cxn modelId="{3EC51E21-F18A-4F46-93AC-F627BFDF1B52}" type="presOf" srcId="{8D3D9612-CB04-4C47-B828-DDED222852FD}" destId="{2D13BED7-BFDC-4821-8217-35A829904BC5}" srcOrd="1" destOrd="0" presId="urn:microsoft.com/office/officeart/2016/7/layout/RepeatingBendingProcessNew"/>
    <dgm:cxn modelId="{DF50982B-0679-41CA-B922-1A7B77EAD7D6}" type="presOf" srcId="{B6DCE587-3EDA-443A-8EE9-4D43E09EF5A4}" destId="{929C9731-3F2F-41F6-AD54-E19F5B597927}" srcOrd="1" destOrd="0" presId="urn:microsoft.com/office/officeart/2016/7/layout/RepeatingBendingProcessNew"/>
    <dgm:cxn modelId="{0EC1EB63-565A-4450-A806-1A3A9299B21C}" type="presOf" srcId="{C94C0511-CF77-48F6-9E64-9F223CDEF8DA}" destId="{D003D99D-1926-4724-8742-415B4BC26BA2}" srcOrd="0" destOrd="0" presId="urn:microsoft.com/office/officeart/2016/7/layout/RepeatingBendingProcessNew"/>
    <dgm:cxn modelId="{76DAA655-CD8C-495F-A9AF-2C62904AB3C3}" type="presOf" srcId="{6DD99C72-1872-459D-9822-759C4438C5E0}" destId="{857EBB76-E084-4FC6-B7AB-219705EDF2E0}" srcOrd="0" destOrd="0" presId="urn:microsoft.com/office/officeart/2016/7/layout/RepeatingBendingProcessNew"/>
    <dgm:cxn modelId="{939A2D56-B64A-41C2-A756-60C4E6DB0D4F}" type="presOf" srcId="{8D3D9612-CB04-4C47-B828-DDED222852FD}" destId="{86C6AD27-02BB-4CF9-B2B3-638A0570F3EA}" srcOrd="0" destOrd="0" presId="urn:microsoft.com/office/officeart/2016/7/layout/RepeatingBendingProcessNew"/>
    <dgm:cxn modelId="{91641A7D-FE3E-44E6-8179-CD1F73BC210C}" srcId="{00426AF6-388A-4AC7-8256-922D276E1A91}" destId="{C94C0511-CF77-48F6-9E64-9F223CDEF8DA}" srcOrd="3" destOrd="0" parTransId="{021097AB-EBFA-49D9-BAAC-EC3BE7EC366A}" sibTransId="{92439EE3-2A79-42CE-8B36-EB1F635B7871}"/>
    <dgm:cxn modelId="{42D9707E-8920-4712-8678-D5098F81B03B}" type="presOf" srcId="{D82EB456-3FB5-400A-B635-0F2CE3250E25}" destId="{C4D76F85-2014-4F01-8374-231A96A8741F}" srcOrd="0" destOrd="0" presId="urn:microsoft.com/office/officeart/2016/7/layout/RepeatingBendingProcessNew"/>
    <dgm:cxn modelId="{5D215894-9EA5-4850-B493-30E12872EA96}" type="presOf" srcId="{D82EB456-3FB5-400A-B635-0F2CE3250E25}" destId="{FDA7EBD0-BE68-440F-96FA-2B5833E250BC}" srcOrd="1" destOrd="0" presId="urn:microsoft.com/office/officeart/2016/7/layout/RepeatingBendingProcessNew"/>
    <dgm:cxn modelId="{01B9819B-AE0F-4B21-B104-90A8D6E4DF08}" type="presOf" srcId="{81921FDF-2EEA-42AA-AB89-B190ABAD802F}" destId="{068B5D7A-5B2C-491C-99DE-A5F075FE6E95}" srcOrd="0" destOrd="0" presId="urn:microsoft.com/office/officeart/2016/7/layout/RepeatingBendingProcessNew"/>
    <dgm:cxn modelId="{F4E375AE-993D-4F65-AD1F-1124E4BEEC25}" type="presOf" srcId="{B6DCE587-3EDA-443A-8EE9-4D43E09EF5A4}" destId="{6FF97743-2043-4909-8F35-81A8A9417988}" srcOrd="0" destOrd="0" presId="urn:microsoft.com/office/officeart/2016/7/layout/RepeatingBendingProcessNew"/>
    <dgm:cxn modelId="{12F2F1D8-E47A-4645-B744-5D729AB2D99F}" type="presOf" srcId="{00426AF6-388A-4AC7-8256-922D276E1A91}" destId="{7B8152C9-89F4-404C-BAA9-BFEBE8C95552}" srcOrd="0" destOrd="0" presId="urn:microsoft.com/office/officeart/2016/7/layout/RepeatingBendingProcessNew"/>
    <dgm:cxn modelId="{C8EDDBD9-490A-4A10-91BF-71D89B2B3967}" type="presOf" srcId="{96C226F8-A787-4397-9C64-D2003BA99631}" destId="{6A38A37C-8BFA-4BB8-8F93-22C20170444A}" srcOrd="0" destOrd="0" presId="urn:microsoft.com/office/officeart/2016/7/layout/RepeatingBendingProcessNew"/>
    <dgm:cxn modelId="{5FB8FADF-7455-4FF9-9B78-980C7CC5700D}" srcId="{00426AF6-388A-4AC7-8256-922D276E1A91}" destId="{96C226F8-A787-4397-9C64-D2003BA99631}" srcOrd="2" destOrd="0" parTransId="{FD6FEAFC-ADDE-41D9-A050-641767CF337C}" sibTransId="{8D3D9612-CB04-4C47-B828-DDED222852FD}"/>
    <dgm:cxn modelId="{D85F02F5-E761-4A77-9255-2A22489C234B}" type="presParOf" srcId="{7B8152C9-89F4-404C-BAA9-BFEBE8C95552}" destId="{068B5D7A-5B2C-491C-99DE-A5F075FE6E95}" srcOrd="0" destOrd="0" presId="urn:microsoft.com/office/officeart/2016/7/layout/RepeatingBendingProcessNew"/>
    <dgm:cxn modelId="{CE32D307-C76E-4912-84BF-2F8B2ED3D701}" type="presParOf" srcId="{7B8152C9-89F4-404C-BAA9-BFEBE8C95552}" destId="{6FF97743-2043-4909-8F35-81A8A9417988}" srcOrd="1" destOrd="0" presId="urn:microsoft.com/office/officeart/2016/7/layout/RepeatingBendingProcessNew"/>
    <dgm:cxn modelId="{23D80779-C693-476C-B4F6-7907345AF75E}" type="presParOf" srcId="{6FF97743-2043-4909-8F35-81A8A9417988}" destId="{929C9731-3F2F-41F6-AD54-E19F5B597927}" srcOrd="0" destOrd="0" presId="urn:microsoft.com/office/officeart/2016/7/layout/RepeatingBendingProcessNew"/>
    <dgm:cxn modelId="{D03EAFFA-6A2B-4F59-980A-FDA726183AF8}" type="presParOf" srcId="{7B8152C9-89F4-404C-BAA9-BFEBE8C95552}" destId="{857EBB76-E084-4FC6-B7AB-219705EDF2E0}" srcOrd="2" destOrd="0" presId="urn:microsoft.com/office/officeart/2016/7/layout/RepeatingBendingProcessNew"/>
    <dgm:cxn modelId="{F8C75B96-9613-4474-B0BD-9309E05FF5B0}" type="presParOf" srcId="{7B8152C9-89F4-404C-BAA9-BFEBE8C95552}" destId="{C4D76F85-2014-4F01-8374-231A96A8741F}" srcOrd="3" destOrd="0" presId="urn:microsoft.com/office/officeart/2016/7/layout/RepeatingBendingProcessNew"/>
    <dgm:cxn modelId="{533097B0-7223-45ED-9334-5259A2B68285}" type="presParOf" srcId="{C4D76F85-2014-4F01-8374-231A96A8741F}" destId="{FDA7EBD0-BE68-440F-96FA-2B5833E250BC}" srcOrd="0" destOrd="0" presId="urn:microsoft.com/office/officeart/2016/7/layout/RepeatingBendingProcessNew"/>
    <dgm:cxn modelId="{2AEFFCCC-712F-402D-BD8E-1B06C550DC3B}" type="presParOf" srcId="{7B8152C9-89F4-404C-BAA9-BFEBE8C95552}" destId="{6A38A37C-8BFA-4BB8-8F93-22C20170444A}" srcOrd="4" destOrd="0" presId="urn:microsoft.com/office/officeart/2016/7/layout/RepeatingBendingProcessNew"/>
    <dgm:cxn modelId="{4EB946CC-D388-4BE9-B6F4-BA6A4A6270DD}" type="presParOf" srcId="{7B8152C9-89F4-404C-BAA9-BFEBE8C95552}" destId="{86C6AD27-02BB-4CF9-B2B3-638A0570F3EA}" srcOrd="5" destOrd="0" presId="urn:microsoft.com/office/officeart/2016/7/layout/RepeatingBendingProcessNew"/>
    <dgm:cxn modelId="{65E24E3D-5534-4ACD-99C3-455D7F4E5568}" type="presParOf" srcId="{86C6AD27-02BB-4CF9-B2B3-638A0570F3EA}" destId="{2D13BED7-BFDC-4821-8217-35A829904BC5}" srcOrd="0" destOrd="0" presId="urn:microsoft.com/office/officeart/2016/7/layout/RepeatingBendingProcessNew"/>
    <dgm:cxn modelId="{16FD37F7-BDC4-4107-9FCC-32526A455FEF}" type="presParOf" srcId="{7B8152C9-89F4-404C-BAA9-BFEBE8C95552}" destId="{D003D99D-1926-4724-8742-415B4BC26BA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97743-2043-4909-8F35-81A8A9417988}">
      <dsp:nvSpPr>
        <dsp:cNvPr id="0" name=""/>
        <dsp:cNvSpPr/>
      </dsp:nvSpPr>
      <dsp:spPr>
        <a:xfrm>
          <a:off x="2326483" y="1033595"/>
          <a:ext cx="504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40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2565311" y="1076640"/>
        <a:ext cx="26750" cy="5350"/>
      </dsp:txXfrm>
    </dsp:sp>
    <dsp:sp modelId="{068B5D7A-5B2C-491C-99DE-A5F075FE6E95}">
      <dsp:nvSpPr>
        <dsp:cNvPr id="0" name=""/>
        <dsp:cNvSpPr/>
      </dsp:nvSpPr>
      <dsp:spPr>
        <a:xfrm>
          <a:off x="2171" y="381481"/>
          <a:ext cx="2326111" cy="1395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981" tIns="119644" rIns="113981" bIns="1196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1.Download dataset from NCBI using fast-dump</a:t>
          </a:r>
          <a:endParaRPr lang="en-US" sz="2000" kern="1200" dirty="0"/>
        </a:p>
      </dsp:txBody>
      <dsp:txXfrm>
        <a:off x="2171" y="381481"/>
        <a:ext cx="2326111" cy="1395667"/>
      </dsp:txXfrm>
    </dsp:sp>
    <dsp:sp modelId="{C4D76F85-2014-4F01-8374-231A96A8741F}">
      <dsp:nvSpPr>
        <dsp:cNvPr id="0" name=""/>
        <dsp:cNvSpPr/>
      </dsp:nvSpPr>
      <dsp:spPr>
        <a:xfrm>
          <a:off x="5187601" y="1033595"/>
          <a:ext cx="504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40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6428" y="1076640"/>
        <a:ext cx="26750" cy="5350"/>
      </dsp:txXfrm>
    </dsp:sp>
    <dsp:sp modelId="{857EBB76-E084-4FC6-B7AB-219705EDF2E0}">
      <dsp:nvSpPr>
        <dsp:cNvPr id="0" name=""/>
        <dsp:cNvSpPr/>
      </dsp:nvSpPr>
      <dsp:spPr>
        <a:xfrm>
          <a:off x="2863289" y="381481"/>
          <a:ext cx="2326111" cy="1395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981" tIns="119644" rIns="113981" bIns="1196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2. Sort data into various categories</a:t>
          </a:r>
          <a:endParaRPr lang="en-US" sz="2000" kern="1200" dirty="0"/>
        </a:p>
      </dsp:txBody>
      <dsp:txXfrm>
        <a:off x="2863289" y="381481"/>
        <a:ext cx="2326111" cy="1395667"/>
      </dsp:txXfrm>
    </dsp:sp>
    <dsp:sp modelId="{86C6AD27-02BB-4CF9-B2B3-638A0570F3EA}">
      <dsp:nvSpPr>
        <dsp:cNvPr id="0" name=""/>
        <dsp:cNvSpPr/>
      </dsp:nvSpPr>
      <dsp:spPr>
        <a:xfrm>
          <a:off x="8048718" y="1033595"/>
          <a:ext cx="504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40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7546" y="1076640"/>
        <a:ext cx="26750" cy="5350"/>
      </dsp:txXfrm>
    </dsp:sp>
    <dsp:sp modelId="{6A38A37C-8BFA-4BB8-8F93-22C20170444A}">
      <dsp:nvSpPr>
        <dsp:cNvPr id="0" name=""/>
        <dsp:cNvSpPr/>
      </dsp:nvSpPr>
      <dsp:spPr>
        <a:xfrm>
          <a:off x="5724406" y="381481"/>
          <a:ext cx="2326111" cy="1395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981" tIns="119644" rIns="113981" bIns="1196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3. Find indels and substitutions using the CAS-</a:t>
          </a:r>
          <a:r>
            <a:rPr lang="en-IN" sz="2000" kern="1200" dirty="0" err="1"/>
            <a:t>analyzer</a:t>
          </a:r>
          <a:r>
            <a:rPr lang="en-IN" sz="2000" kern="1200" dirty="0"/>
            <a:t>. </a:t>
          </a:r>
          <a:endParaRPr lang="en-US" sz="2000" kern="1200" dirty="0"/>
        </a:p>
      </dsp:txBody>
      <dsp:txXfrm>
        <a:off x="5724406" y="381481"/>
        <a:ext cx="2326111" cy="1395667"/>
      </dsp:txXfrm>
    </dsp:sp>
    <dsp:sp modelId="{D003D99D-1926-4724-8742-415B4BC26BA2}">
      <dsp:nvSpPr>
        <dsp:cNvPr id="0" name=""/>
        <dsp:cNvSpPr/>
      </dsp:nvSpPr>
      <dsp:spPr>
        <a:xfrm>
          <a:off x="8585524" y="381481"/>
          <a:ext cx="2326111" cy="1395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981" tIns="119644" rIns="113981" bIns="1196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4. Create charts using R or python.</a:t>
          </a:r>
          <a:endParaRPr lang="en-US" sz="2000" kern="1200" dirty="0"/>
        </a:p>
      </dsp:txBody>
      <dsp:txXfrm>
        <a:off x="8585524" y="381481"/>
        <a:ext cx="2326111" cy="1395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4576-D11D-4EC0-4574-9CDDAC44A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90226-7B5B-2A55-5184-F56F1482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9D35-3F41-ED1A-C8E4-5D516DFB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E7D6-76CC-3D93-996E-2FCB42F9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F66B-D8A6-8E3D-514C-E75C8D6E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119B-96B8-2A77-D81C-A6F28D81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14AE2-6680-DED8-D14F-BA2E8B22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6DE8-1D20-AE24-1D2D-0A334EB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AD7E-9323-C354-F9C0-B1926DF7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D4E5-0FAD-B941-DEA6-8DB659CF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9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F38C7-1420-B5C4-CE24-CC3B5CCCA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F72AC-F3E8-E82D-C357-D88F012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0F5A-9708-20D5-D114-D7FD81B1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461E-20E2-E576-638F-36AE4EFD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1738-EEDA-B5D9-3407-DEB6DF10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1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7EB3-3B6A-4654-2C94-03FA0596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09AF-4317-5551-1F50-4F457451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1545-2ADF-F04C-668A-939279F9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4A94-6F7E-6D4A-377E-B2178804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7E06-9CB5-7B92-FE41-181A5B3C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4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456A-783A-D05D-008F-520F8A5F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796E8-77A0-24AD-AA0B-A8FC8E68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3B8C-8CB5-4F7E-3FE4-1FC0B536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0BDB-A4C6-46B8-6702-CFE53099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A055-BC33-4A27-F65F-CE98CFD6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5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D73C-6F97-3712-DD00-C53180E7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9081-2D81-D3D7-7687-A6BEF41F6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30586-EB3B-1C3F-3B4E-FABDA52D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47C6-F425-F13B-80C5-28DE33F1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07F9-9F5F-8859-DFB9-9A5F0261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84929-ADA2-CCC4-FE3D-6C53DBE9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5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1476-3122-7A15-D444-37FEB261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BCD7-32FA-BACB-0BAE-DCE3C92F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0F77D-C6FC-BB3F-3743-3B7FB6B8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9EFC0-E19B-15C9-0C91-4BC70CE47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AA57D-2924-84AD-07B1-DFA6867C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9ECD9-9BC8-F12D-A1F7-C57C719B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050B4-97B1-AA7E-99CC-2884D1A6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B67C9-BAAA-73E9-910E-7E1ACF6E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1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BC7B-BF77-5D72-4011-1A8C3508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6EB47-47F7-E7A1-E5CB-A306464B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60FAC-36C6-1682-FDB1-84834147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ED75-92CB-D1A8-3C17-10210CC2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7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35F34-CEF4-A89F-0FE3-6403780D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424F6-E50A-9A51-1296-C240ABA2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8EBB5-D464-4E69-6F04-5EB0F819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698D-BA2C-61EC-59B3-5735BE36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4589-9B41-26EE-77BC-F9964849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1F564-0360-F20C-650C-485CAA2A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A58B8-CFEF-85A0-FC72-2BE59549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918B9-CD6A-9160-B274-25FF7597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325E2-C054-7E4F-C79A-873B449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A7BC-8632-83D3-8AC3-439C397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74DAF-F231-EA16-EC7C-0754C13ED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D17AA-20AB-A18D-78D1-17AF04D5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D244-5DF3-25F5-B9A9-406176A4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3ACE9-C1FB-9B06-B50B-CE9E4EA1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69B83-C263-5E5F-AF17-104E295D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2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887E5-BCC4-A1AB-D5D0-7D7E13EA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9D64-DA8B-8559-DA51-2433DDA3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1547-FA45-4A9C-242D-82C4B6B21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9A115-85E5-46B2-B4BD-518ECB66F30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9B24-8EF8-109A-B242-F742E501E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E11A-6ED9-B9D5-5CBC-95B17BB31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2EB0789-C411-D6CD-4FB4-53E1A644C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797434"/>
              </p:ext>
            </p:extLst>
          </p:nvPr>
        </p:nvGraphicFramePr>
        <p:xfrm>
          <a:off x="383458" y="1184337"/>
          <a:ext cx="10913808" cy="2158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9D381C-F72E-DAE0-0568-28DC71D15A4F}"/>
              </a:ext>
            </a:extLst>
          </p:cNvPr>
          <p:cNvSpPr txBox="1"/>
          <p:nvPr/>
        </p:nvSpPr>
        <p:spPr>
          <a:xfrm>
            <a:off x="3726426" y="2148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3600" b="1" dirty="0">
                <a:latin typeface="Bahnschrift" panose="020B0502040204020203" pitchFamily="34" charset="0"/>
                <a:ea typeface="Cambria Math" panose="02040503050406030204" pitchFamily="18" charset="0"/>
              </a:rPr>
              <a:t>Team Rosalind-Francis</a:t>
            </a:r>
            <a:endParaRPr lang="en-IN" sz="3600" b="1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1C37B-03E2-33C1-4200-D79B37DDAAAE}"/>
              </a:ext>
            </a:extLst>
          </p:cNvPr>
          <p:cNvSpPr txBox="1"/>
          <p:nvPr/>
        </p:nvSpPr>
        <p:spPr>
          <a:xfrm>
            <a:off x="5338915" y="624305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Bahnschrift" panose="020B0502040204020203" pitchFamily="34" charset="0"/>
              </a:rPr>
              <a:t>PIPELINE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5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4EF33A-50D7-43D8-ACF6-EE1330DFA509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Tincy John</dc:creator>
  <cp:lastModifiedBy>Peter Oni</cp:lastModifiedBy>
  <cp:revision>3</cp:revision>
  <dcterms:created xsi:type="dcterms:W3CDTF">2024-04-10T19:16:39Z</dcterms:created>
  <dcterms:modified xsi:type="dcterms:W3CDTF">2024-04-26T17:41:10Z</dcterms:modified>
</cp:coreProperties>
</file>