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2" r:id="rId5"/>
    <p:sldId id="259"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21F1-5138-4EA9-8CBE-C31D1B4400F8}" type="datetimeFigureOut">
              <a:rPr lang="en-US" smtClean="0"/>
              <a:t>8/19/2021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9096032-2567-4007-A8D5-E6CB1D0766B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598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21F1-5138-4EA9-8CBE-C31D1B4400F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96032-2567-4007-A8D5-E6CB1D0766B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61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21F1-5138-4EA9-8CBE-C31D1B4400F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96032-2567-4007-A8D5-E6CB1D0766B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033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21F1-5138-4EA9-8CBE-C31D1B4400F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96032-2567-4007-A8D5-E6CB1D0766B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97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B21F1-5138-4EA9-8CBE-C31D1B4400F8}"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96032-2567-4007-A8D5-E6CB1D0766B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64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21F1-5138-4EA9-8CBE-C31D1B4400F8}"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96032-2567-4007-A8D5-E6CB1D0766B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B21F1-5138-4EA9-8CBE-C31D1B4400F8}"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96032-2567-4007-A8D5-E6CB1D0766B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85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B21F1-5138-4EA9-8CBE-C31D1B4400F8}"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96032-2567-4007-A8D5-E6CB1D0766B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40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B21F1-5138-4EA9-8CBE-C31D1B4400F8}"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96032-2567-4007-A8D5-E6CB1D0766B1}" type="slidenum">
              <a:rPr lang="en-US" smtClean="0"/>
              <a:t>‹#›</a:t>
            </a:fld>
            <a:endParaRPr lang="en-US"/>
          </a:p>
        </p:txBody>
      </p:sp>
    </p:spTree>
    <p:extLst>
      <p:ext uri="{BB962C8B-B14F-4D97-AF65-F5344CB8AC3E}">
        <p14:creationId xmlns:p14="http://schemas.microsoft.com/office/powerpoint/2010/main" val="206604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B21F1-5138-4EA9-8CBE-C31D1B4400F8}"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96032-2567-4007-A8D5-E6CB1D0766B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56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3B21F1-5138-4EA9-8CBE-C31D1B4400F8}" type="datetimeFigureOut">
              <a:rPr lang="en-US" smtClean="0"/>
              <a:t>8/19/2021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9096032-2567-4007-A8D5-E6CB1D0766B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73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3B21F1-5138-4EA9-8CBE-C31D1B4400F8}" type="datetimeFigureOut">
              <a:rPr lang="en-US" smtClean="0"/>
              <a:t>8/19/2021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9096032-2567-4007-A8D5-E6CB1D0766B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73793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30F088-41F4-4827-83C0-AEAF25C91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1022" cy="6134100"/>
          </a:xfrm>
          <a:prstGeom prst="rect">
            <a:avLst/>
          </a:prstGeom>
          <a:effectLst>
            <a:glow>
              <a:schemeClr val="accent3">
                <a:lumMod val="75000"/>
                <a:alpha val="28000"/>
              </a:schemeClr>
            </a:glow>
          </a:effectLst>
        </p:spPr>
      </p:pic>
      <p:sp>
        <p:nvSpPr>
          <p:cNvPr id="2" name="Title 1">
            <a:extLst>
              <a:ext uri="{FF2B5EF4-FFF2-40B4-BE49-F238E27FC236}">
                <a16:creationId xmlns:a16="http://schemas.microsoft.com/office/drawing/2014/main" id="{B32AF245-1F21-4E16-BF59-9303104B9692}"/>
              </a:ext>
            </a:extLst>
          </p:cNvPr>
          <p:cNvSpPr>
            <a:spLocks noGrp="1"/>
          </p:cNvSpPr>
          <p:nvPr>
            <p:ph type="ctrTitle"/>
          </p:nvPr>
        </p:nvSpPr>
        <p:spPr>
          <a:xfrm>
            <a:off x="112889" y="169333"/>
            <a:ext cx="11921067" cy="1512711"/>
          </a:xfrm>
        </p:spPr>
        <p:txBody>
          <a:bodyPr>
            <a:normAutofit fontScale="90000"/>
          </a:bodyPr>
          <a:lstStyle/>
          <a:p>
            <a:r>
              <a:rPr lang="en-US" dirty="0">
                <a:solidFill>
                  <a:schemeClr val="bg1"/>
                </a:solidFill>
                <a:latin typeface="Algerian" panose="04020705040A02060702" pitchFamily="82" charset="0"/>
              </a:rPr>
              <a:t>  FACEMASK DETECTION SYSTEM</a:t>
            </a:r>
            <a:br>
              <a:rPr lang="en-US" dirty="0">
                <a:latin typeface="Algerian" panose="04020705040A02060702" pitchFamily="82" charset="0"/>
              </a:rPr>
            </a:b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D8C73A05-F05B-438C-A06E-33999B5158BB}"/>
              </a:ext>
            </a:extLst>
          </p:cNvPr>
          <p:cNvSpPr>
            <a:spLocks noGrp="1"/>
          </p:cNvSpPr>
          <p:nvPr>
            <p:ph type="subTitle" idx="1"/>
          </p:nvPr>
        </p:nvSpPr>
        <p:spPr>
          <a:xfrm>
            <a:off x="112889" y="1851378"/>
            <a:ext cx="2280355" cy="2404533"/>
          </a:xfrm>
        </p:spPr>
        <p:txBody>
          <a:bodyPr>
            <a:normAutofit fontScale="32500" lnSpcReduction="20000"/>
          </a:bodyPr>
          <a:lstStyle/>
          <a:p>
            <a:r>
              <a:rPr lang="en-US" sz="3700" dirty="0">
                <a:solidFill>
                  <a:schemeClr val="bg1"/>
                </a:solidFill>
              </a:rPr>
              <a:t>BY: </a:t>
            </a:r>
          </a:p>
          <a:p>
            <a:r>
              <a:rPr lang="en-US" sz="3700" dirty="0">
                <a:solidFill>
                  <a:schemeClr val="bg1"/>
                </a:solidFill>
              </a:rPr>
              <a:t>IKE-OKORO EKENE</a:t>
            </a:r>
          </a:p>
          <a:p>
            <a:r>
              <a:rPr lang="en-US" sz="3700" dirty="0">
                <a:solidFill>
                  <a:schemeClr val="bg1"/>
                </a:solidFill>
              </a:rPr>
              <a:t>NWARU STANLEY </a:t>
            </a:r>
          </a:p>
          <a:p>
            <a:r>
              <a:rPr lang="en-US" sz="3700" dirty="0">
                <a:solidFill>
                  <a:schemeClr val="bg1"/>
                </a:solidFill>
              </a:rPr>
              <a:t>Adedeji TORIADE</a:t>
            </a:r>
          </a:p>
          <a:p>
            <a:r>
              <a:rPr lang="en-US" sz="3700" dirty="0">
                <a:solidFill>
                  <a:schemeClr val="bg1"/>
                </a:solidFill>
              </a:rPr>
              <a:t>AKINYELE GBENGA</a:t>
            </a:r>
          </a:p>
          <a:p>
            <a:r>
              <a:rPr lang="en-US" sz="3700" dirty="0">
                <a:solidFill>
                  <a:schemeClr val="bg1"/>
                </a:solidFill>
              </a:rPr>
              <a:t>EHIZOKHALE IKHIANOSEN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dirty="0"/>
          </a:p>
          <a:p>
            <a:endParaRPr lang="en-US" dirty="0"/>
          </a:p>
        </p:txBody>
      </p:sp>
    </p:spTree>
    <p:extLst>
      <p:ext uri="{BB962C8B-B14F-4D97-AF65-F5344CB8AC3E}">
        <p14:creationId xmlns:p14="http://schemas.microsoft.com/office/powerpoint/2010/main" val="17668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D274-8A9A-4B0D-8469-453D2E2F6CF4}"/>
              </a:ext>
            </a:extLst>
          </p:cNvPr>
          <p:cNvSpPr>
            <a:spLocks noGrp="1"/>
          </p:cNvSpPr>
          <p:nvPr>
            <p:ph type="title"/>
          </p:nvPr>
        </p:nvSpPr>
        <p:spPr/>
        <p:txBody>
          <a:bodyPr/>
          <a:lstStyle/>
          <a:p>
            <a:r>
              <a:rPr lang="en-US" b="1" u="sng" dirty="0"/>
              <a:t>PROJECT DESCRIPTION</a:t>
            </a:r>
          </a:p>
        </p:txBody>
      </p:sp>
      <p:sp>
        <p:nvSpPr>
          <p:cNvPr id="3" name="Content Placeholder 2">
            <a:extLst>
              <a:ext uri="{FF2B5EF4-FFF2-40B4-BE49-F238E27FC236}">
                <a16:creationId xmlns:a16="http://schemas.microsoft.com/office/drawing/2014/main" id="{0AC1ECD7-FE3D-4972-8A09-AE486CA3B732}"/>
              </a:ext>
            </a:extLst>
          </p:cNvPr>
          <p:cNvSpPr>
            <a:spLocks noGrp="1"/>
          </p:cNvSpPr>
          <p:nvPr>
            <p:ph idx="1"/>
          </p:nvPr>
        </p:nvSpPr>
        <p:spPr/>
        <p:txBody>
          <a:bodyPr>
            <a:normAutofit fontScale="92500" lnSpcReduction="20000"/>
          </a:bodyPr>
          <a:lstStyle/>
          <a:p>
            <a:r>
              <a:rPr lang="en-US" sz="4400" dirty="0"/>
              <a:t>The face mask detection system as the name implies is a system which detects if a person is wearing a facemask and if so, a door is open otherwise, the door remains shut.</a:t>
            </a:r>
          </a:p>
        </p:txBody>
      </p:sp>
    </p:spTree>
    <p:extLst>
      <p:ext uri="{BB962C8B-B14F-4D97-AF65-F5344CB8AC3E}">
        <p14:creationId xmlns:p14="http://schemas.microsoft.com/office/powerpoint/2010/main" val="331829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0623-C9CE-4EDA-842E-1CFDF0AB16D7}"/>
              </a:ext>
            </a:extLst>
          </p:cNvPr>
          <p:cNvSpPr>
            <a:spLocks noGrp="1"/>
          </p:cNvSpPr>
          <p:nvPr>
            <p:ph type="title"/>
          </p:nvPr>
        </p:nvSpPr>
        <p:spPr/>
        <p:txBody>
          <a:bodyPr/>
          <a:lstStyle/>
          <a:p>
            <a:r>
              <a:rPr lang="en-US" dirty="0"/>
              <a:t>COMPONENTS USED</a:t>
            </a:r>
          </a:p>
        </p:txBody>
      </p:sp>
      <p:sp>
        <p:nvSpPr>
          <p:cNvPr id="3" name="Content Placeholder 2">
            <a:extLst>
              <a:ext uri="{FF2B5EF4-FFF2-40B4-BE49-F238E27FC236}">
                <a16:creationId xmlns:a16="http://schemas.microsoft.com/office/drawing/2014/main" id="{2B0D4AF8-685C-4AD7-AD53-166F36332555}"/>
              </a:ext>
            </a:extLst>
          </p:cNvPr>
          <p:cNvSpPr>
            <a:spLocks noGrp="1"/>
          </p:cNvSpPr>
          <p:nvPr>
            <p:ph idx="1"/>
          </p:nvPr>
        </p:nvSpPr>
        <p:spPr/>
        <p:txBody>
          <a:bodyPr/>
          <a:lstStyle/>
          <a:p>
            <a:r>
              <a:rPr lang="en-US" dirty="0"/>
              <a:t>ESP32 CAM</a:t>
            </a:r>
          </a:p>
          <a:p>
            <a:r>
              <a:rPr lang="en-US" dirty="0"/>
              <a:t>PROXIMITY SENSOR</a:t>
            </a:r>
          </a:p>
          <a:p>
            <a:r>
              <a:rPr lang="en-US" dirty="0"/>
              <a:t>ARDUINO UNO</a:t>
            </a:r>
          </a:p>
          <a:p>
            <a:r>
              <a:rPr lang="en-US" dirty="0"/>
              <a:t>JUMPER WIRES </a:t>
            </a:r>
          </a:p>
          <a:p>
            <a:r>
              <a:rPr lang="en-US" dirty="0"/>
              <a:t>SERVOR MOTOR </a:t>
            </a:r>
          </a:p>
        </p:txBody>
      </p:sp>
    </p:spTree>
    <p:extLst>
      <p:ext uri="{BB962C8B-B14F-4D97-AF65-F5344CB8AC3E}">
        <p14:creationId xmlns:p14="http://schemas.microsoft.com/office/powerpoint/2010/main" val="248496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p32 Camera - HUB360">
            <a:extLst>
              <a:ext uri="{FF2B5EF4-FFF2-40B4-BE49-F238E27FC236}">
                <a16:creationId xmlns:a16="http://schemas.microsoft.com/office/drawing/2014/main" id="{6A2C2DEF-D1B6-41C0-8A05-15222504D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6" y="58231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rruptor 10 30cm Photoelectric Switch NPN NO Proximity Sensor DC6 36V  E3F DS30C4 button switch Wholesale|Switches| - AliExpress">
            <a:extLst>
              <a:ext uri="{FF2B5EF4-FFF2-40B4-BE49-F238E27FC236}">
                <a16:creationId xmlns:a16="http://schemas.microsoft.com/office/drawing/2014/main" id="{230A3A03-B9A4-4A99-8247-D97BF4246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422" y="58231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375 CH375B CH376 CH376S USB Module U Disk Module|usb module|module usb -  AliExpress">
            <a:extLst>
              <a:ext uri="{FF2B5EF4-FFF2-40B4-BE49-F238E27FC236}">
                <a16:creationId xmlns:a16="http://schemas.microsoft.com/office/drawing/2014/main" id="{69B1E3FA-C6B5-48C2-9A60-835C73BDE7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5624" y="582311"/>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G996R Servo Motor (Digital) Servo Motors TowerPro | JSumo.com">
            <a:extLst>
              <a:ext uri="{FF2B5EF4-FFF2-40B4-BE49-F238E27FC236}">
                <a16:creationId xmlns:a16="http://schemas.microsoft.com/office/drawing/2014/main" id="{19BB13FF-351D-43E7-A410-E9F07353F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9926" y="582312"/>
            <a:ext cx="2219373"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7071F4F-6440-4AEB-8A80-89EDCF227B90}"/>
              </a:ext>
            </a:extLst>
          </p:cNvPr>
          <p:cNvSpPr txBox="1"/>
          <p:nvPr/>
        </p:nvSpPr>
        <p:spPr>
          <a:xfrm>
            <a:off x="745010" y="2352417"/>
            <a:ext cx="1714500" cy="369332"/>
          </a:xfrm>
          <a:prstGeom prst="rect">
            <a:avLst/>
          </a:prstGeom>
          <a:noFill/>
        </p:spPr>
        <p:txBody>
          <a:bodyPr wrap="square" rtlCol="0">
            <a:spAutoFit/>
          </a:bodyPr>
          <a:lstStyle/>
          <a:p>
            <a:r>
              <a:rPr lang="en-US" dirty="0"/>
              <a:t>ESP32 Cam</a:t>
            </a:r>
          </a:p>
        </p:txBody>
      </p:sp>
      <p:sp>
        <p:nvSpPr>
          <p:cNvPr id="11" name="TextBox 10">
            <a:extLst>
              <a:ext uri="{FF2B5EF4-FFF2-40B4-BE49-F238E27FC236}">
                <a16:creationId xmlns:a16="http://schemas.microsoft.com/office/drawing/2014/main" id="{693C96A5-B2EF-4FBB-AC17-C990710A6569}"/>
              </a:ext>
            </a:extLst>
          </p:cNvPr>
          <p:cNvSpPr txBox="1"/>
          <p:nvPr/>
        </p:nvSpPr>
        <p:spPr>
          <a:xfrm>
            <a:off x="2964077" y="2387601"/>
            <a:ext cx="1990981" cy="369332"/>
          </a:xfrm>
          <a:prstGeom prst="rect">
            <a:avLst/>
          </a:prstGeom>
          <a:noFill/>
        </p:spPr>
        <p:txBody>
          <a:bodyPr wrap="square" rtlCol="0">
            <a:spAutoFit/>
          </a:bodyPr>
          <a:lstStyle/>
          <a:p>
            <a:r>
              <a:rPr lang="en-US" dirty="0"/>
              <a:t>Proximity Sensor</a:t>
            </a:r>
          </a:p>
        </p:txBody>
      </p:sp>
      <p:sp>
        <p:nvSpPr>
          <p:cNvPr id="12" name="TextBox 11">
            <a:extLst>
              <a:ext uri="{FF2B5EF4-FFF2-40B4-BE49-F238E27FC236}">
                <a16:creationId xmlns:a16="http://schemas.microsoft.com/office/drawing/2014/main" id="{9BD9A8ED-32E8-45A4-90D0-9FA8B262732D}"/>
              </a:ext>
            </a:extLst>
          </p:cNvPr>
          <p:cNvSpPr txBox="1"/>
          <p:nvPr/>
        </p:nvSpPr>
        <p:spPr>
          <a:xfrm>
            <a:off x="5522444" y="2415577"/>
            <a:ext cx="1714500" cy="369332"/>
          </a:xfrm>
          <a:prstGeom prst="rect">
            <a:avLst/>
          </a:prstGeom>
          <a:noFill/>
        </p:spPr>
        <p:txBody>
          <a:bodyPr wrap="square" rtlCol="0">
            <a:spAutoFit/>
          </a:bodyPr>
          <a:lstStyle/>
          <a:p>
            <a:r>
              <a:rPr lang="en-US" dirty="0"/>
              <a:t>USB Module</a:t>
            </a:r>
          </a:p>
        </p:txBody>
      </p:sp>
      <p:sp>
        <p:nvSpPr>
          <p:cNvPr id="13" name="TextBox 12">
            <a:extLst>
              <a:ext uri="{FF2B5EF4-FFF2-40B4-BE49-F238E27FC236}">
                <a16:creationId xmlns:a16="http://schemas.microsoft.com/office/drawing/2014/main" id="{6C9F906F-0EF3-43C1-82AE-9D116C53D7CD}"/>
              </a:ext>
            </a:extLst>
          </p:cNvPr>
          <p:cNvSpPr txBox="1"/>
          <p:nvPr/>
        </p:nvSpPr>
        <p:spPr>
          <a:xfrm>
            <a:off x="8220336" y="2387601"/>
            <a:ext cx="1714500" cy="369332"/>
          </a:xfrm>
          <a:prstGeom prst="rect">
            <a:avLst/>
          </a:prstGeom>
          <a:noFill/>
        </p:spPr>
        <p:txBody>
          <a:bodyPr wrap="square" rtlCol="0">
            <a:spAutoFit/>
          </a:bodyPr>
          <a:lstStyle/>
          <a:p>
            <a:r>
              <a:rPr lang="en-US" dirty="0"/>
              <a:t>Servo Motor</a:t>
            </a:r>
          </a:p>
        </p:txBody>
      </p:sp>
    </p:spTree>
    <p:extLst>
      <p:ext uri="{BB962C8B-B14F-4D97-AF65-F5344CB8AC3E}">
        <p14:creationId xmlns:p14="http://schemas.microsoft.com/office/powerpoint/2010/main" val="32089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F50-68B3-4C96-9EC7-11EE58D7B9A3}"/>
              </a:ext>
            </a:extLst>
          </p:cNvPr>
          <p:cNvSpPr>
            <a:spLocks noGrp="1"/>
          </p:cNvSpPr>
          <p:nvPr>
            <p:ph type="title"/>
          </p:nvPr>
        </p:nvSpPr>
        <p:spPr/>
        <p:txBody>
          <a:bodyPr/>
          <a:lstStyle/>
          <a:p>
            <a:r>
              <a:rPr lang="en-US" dirty="0"/>
              <a:t>PROBLEM SOLVED BY PROJECT</a:t>
            </a:r>
          </a:p>
        </p:txBody>
      </p:sp>
      <p:sp>
        <p:nvSpPr>
          <p:cNvPr id="3" name="Content Placeholder 2">
            <a:extLst>
              <a:ext uri="{FF2B5EF4-FFF2-40B4-BE49-F238E27FC236}">
                <a16:creationId xmlns:a16="http://schemas.microsoft.com/office/drawing/2014/main" id="{C814ED04-3B74-427C-B063-DCE8ECBBB2B4}"/>
              </a:ext>
            </a:extLst>
          </p:cNvPr>
          <p:cNvSpPr>
            <a:spLocks noGrp="1"/>
          </p:cNvSpPr>
          <p:nvPr>
            <p:ph idx="1"/>
          </p:nvPr>
        </p:nvSpPr>
        <p:spPr/>
        <p:txBody>
          <a:bodyPr/>
          <a:lstStyle/>
          <a:p>
            <a:r>
              <a:rPr lang="en-US" dirty="0"/>
              <a:t>In regards to the current global pandemic , this system can be integrated into public places to avoid further spread of the virus.</a:t>
            </a:r>
          </a:p>
          <a:p>
            <a:endParaRPr lang="en-US" dirty="0"/>
          </a:p>
          <a:p>
            <a:r>
              <a:rPr lang="en-US" dirty="0"/>
              <a:t>The system can also be used in medical theatres to ensure that no one enters the theatre without a face mask.</a:t>
            </a:r>
          </a:p>
        </p:txBody>
      </p:sp>
    </p:spTree>
    <p:extLst>
      <p:ext uri="{BB962C8B-B14F-4D97-AF65-F5344CB8AC3E}">
        <p14:creationId xmlns:p14="http://schemas.microsoft.com/office/powerpoint/2010/main" val="339947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9C42-EBBD-45AE-AAC2-251F0EE5F6E2}"/>
              </a:ext>
            </a:extLst>
          </p:cNvPr>
          <p:cNvSpPr>
            <a:spLocks noGrp="1"/>
          </p:cNvSpPr>
          <p:nvPr>
            <p:ph type="title"/>
          </p:nvPr>
        </p:nvSpPr>
        <p:spPr/>
        <p:txBody>
          <a:bodyPr/>
          <a:lstStyle/>
          <a:p>
            <a:r>
              <a:rPr lang="en-US" dirty="0"/>
              <a:t>LIMITATIONS AND PROBLEMS ENCOUNTERED</a:t>
            </a:r>
          </a:p>
        </p:txBody>
      </p:sp>
      <p:sp>
        <p:nvSpPr>
          <p:cNvPr id="3" name="Content Placeholder 2">
            <a:extLst>
              <a:ext uri="{FF2B5EF4-FFF2-40B4-BE49-F238E27FC236}">
                <a16:creationId xmlns:a16="http://schemas.microsoft.com/office/drawing/2014/main" id="{9ACF3339-C612-4811-8FA9-3F4FF4EB5343}"/>
              </a:ext>
            </a:extLst>
          </p:cNvPr>
          <p:cNvSpPr>
            <a:spLocks noGrp="1"/>
          </p:cNvSpPr>
          <p:nvPr>
            <p:ph idx="1"/>
          </p:nvPr>
        </p:nvSpPr>
        <p:spPr/>
        <p:txBody>
          <a:bodyPr>
            <a:normAutofit fontScale="92500" lnSpcReduction="10000"/>
          </a:bodyPr>
          <a:lstStyle/>
          <a:p>
            <a:pPr marL="0" indent="0">
              <a:buNone/>
            </a:pPr>
            <a:endParaRPr lang="en-US" dirty="0"/>
          </a:p>
          <a:p>
            <a:r>
              <a:rPr lang="en-US" dirty="0"/>
              <a:t>The accuracy in detection of facemasks of the system like any other system is not 100% accurate but works relatively well.</a:t>
            </a:r>
          </a:p>
          <a:p>
            <a:r>
              <a:rPr lang="en-US" dirty="0"/>
              <a:t>The major problem encountered was uploading codes the esp32 which was later solved by waiting for 10 second after clicking the upload button before clicking the reset button on the esp32.</a:t>
            </a:r>
          </a:p>
          <a:p>
            <a:r>
              <a:rPr lang="en-US" dirty="0"/>
              <a:t>The power being consumed by the servo motor is greater than that which the servo can give, the servo was then connected to a different power source but leaving the signal pin connected to the esp32.</a:t>
            </a:r>
          </a:p>
        </p:txBody>
      </p:sp>
    </p:spTree>
    <p:extLst>
      <p:ext uri="{BB962C8B-B14F-4D97-AF65-F5344CB8AC3E}">
        <p14:creationId xmlns:p14="http://schemas.microsoft.com/office/powerpoint/2010/main" val="1596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65C9D-E51B-4EC2-A213-9E380370FCF8}"/>
              </a:ext>
            </a:extLst>
          </p:cNvPr>
          <p:cNvSpPr/>
          <p:nvPr/>
        </p:nvSpPr>
        <p:spPr>
          <a:xfrm>
            <a:off x="4646141" y="2479247"/>
            <a:ext cx="1248032" cy="7352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BD0611-1EB6-4B1B-A768-1E1F2F20F830}"/>
              </a:ext>
            </a:extLst>
          </p:cNvPr>
          <p:cNvSpPr/>
          <p:nvPr/>
        </p:nvSpPr>
        <p:spPr>
          <a:xfrm>
            <a:off x="2522838" y="1202039"/>
            <a:ext cx="1062681" cy="494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9DA9E4C-A3B5-4C06-AC81-A7067A5F02CE}"/>
              </a:ext>
            </a:extLst>
          </p:cNvPr>
          <p:cNvSpPr/>
          <p:nvPr/>
        </p:nvSpPr>
        <p:spPr>
          <a:xfrm>
            <a:off x="6734431" y="1053758"/>
            <a:ext cx="642551" cy="64255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B0989A-AF52-44A2-8902-9EEE9A7A53EA}"/>
              </a:ext>
            </a:extLst>
          </p:cNvPr>
          <p:cNvSpPr/>
          <p:nvPr/>
        </p:nvSpPr>
        <p:spPr>
          <a:xfrm>
            <a:off x="5035378" y="4319033"/>
            <a:ext cx="469557" cy="3089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B515237-57BF-461E-A52E-A8AEFBA46083}"/>
              </a:ext>
            </a:extLst>
          </p:cNvPr>
          <p:cNvSpPr txBox="1"/>
          <p:nvPr/>
        </p:nvSpPr>
        <p:spPr>
          <a:xfrm>
            <a:off x="4683211" y="3214474"/>
            <a:ext cx="1248032" cy="369332"/>
          </a:xfrm>
          <a:prstGeom prst="rect">
            <a:avLst/>
          </a:prstGeom>
          <a:noFill/>
        </p:spPr>
        <p:txBody>
          <a:bodyPr wrap="square" rtlCol="0">
            <a:spAutoFit/>
          </a:bodyPr>
          <a:lstStyle/>
          <a:p>
            <a:r>
              <a:rPr lang="en-US" dirty="0"/>
              <a:t>ESP32 Cam</a:t>
            </a:r>
          </a:p>
        </p:txBody>
      </p:sp>
      <p:sp>
        <p:nvSpPr>
          <p:cNvPr id="8" name="TextBox 7">
            <a:extLst>
              <a:ext uri="{FF2B5EF4-FFF2-40B4-BE49-F238E27FC236}">
                <a16:creationId xmlns:a16="http://schemas.microsoft.com/office/drawing/2014/main" id="{D61D02D9-47A4-426D-954F-07B90E41D43E}"/>
              </a:ext>
            </a:extLst>
          </p:cNvPr>
          <p:cNvSpPr txBox="1"/>
          <p:nvPr/>
        </p:nvSpPr>
        <p:spPr>
          <a:xfrm>
            <a:off x="2430162" y="1696309"/>
            <a:ext cx="1248032" cy="646331"/>
          </a:xfrm>
          <a:prstGeom prst="rect">
            <a:avLst/>
          </a:prstGeom>
          <a:noFill/>
        </p:spPr>
        <p:txBody>
          <a:bodyPr wrap="square" rtlCol="0">
            <a:spAutoFit/>
          </a:bodyPr>
          <a:lstStyle/>
          <a:p>
            <a:pPr algn="ctr"/>
            <a:r>
              <a:rPr lang="en-US" dirty="0"/>
              <a:t>Servo Motor</a:t>
            </a:r>
          </a:p>
        </p:txBody>
      </p:sp>
      <p:sp>
        <p:nvSpPr>
          <p:cNvPr id="9" name="TextBox 8">
            <a:extLst>
              <a:ext uri="{FF2B5EF4-FFF2-40B4-BE49-F238E27FC236}">
                <a16:creationId xmlns:a16="http://schemas.microsoft.com/office/drawing/2014/main" id="{A91CF578-6B1E-4279-9100-7B58163A6157}"/>
              </a:ext>
            </a:extLst>
          </p:cNvPr>
          <p:cNvSpPr txBox="1"/>
          <p:nvPr/>
        </p:nvSpPr>
        <p:spPr>
          <a:xfrm>
            <a:off x="6431690" y="1696309"/>
            <a:ext cx="1248032" cy="646331"/>
          </a:xfrm>
          <a:prstGeom prst="rect">
            <a:avLst/>
          </a:prstGeom>
          <a:noFill/>
        </p:spPr>
        <p:txBody>
          <a:bodyPr wrap="square" rtlCol="0">
            <a:spAutoFit/>
          </a:bodyPr>
          <a:lstStyle/>
          <a:p>
            <a:pPr algn="ctr"/>
            <a:r>
              <a:rPr lang="en-US" dirty="0"/>
              <a:t>Proximity Sensor</a:t>
            </a:r>
          </a:p>
        </p:txBody>
      </p:sp>
      <p:sp>
        <p:nvSpPr>
          <p:cNvPr id="10" name="TextBox 9">
            <a:extLst>
              <a:ext uri="{FF2B5EF4-FFF2-40B4-BE49-F238E27FC236}">
                <a16:creationId xmlns:a16="http://schemas.microsoft.com/office/drawing/2014/main" id="{22747707-D18F-43CC-A3B5-A58B7A28264C}"/>
              </a:ext>
            </a:extLst>
          </p:cNvPr>
          <p:cNvSpPr txBox="1"/>
          <p:nvPr/>
        </p:nvSpPr>
        <p:spPr>
          <a:xfrm>
            <a:off x="4596713" y="4627952"/>
            <a:ext cx="1248032" cy="646331"/>
          </a:xfrm>
          <a:prstGeom prst="rect">
            <a:avLst/>
          </a:prstGeom>
          <a:noFill/>
        </p:spPr>
        <p:txBody>
          <a:bodyPr wrap="square" rtlCol="0">
            <a:spAutoFit/>
          </a:bodyPr>
          <a:lstStyle/>
          <a:p>
            <a:pPr algn="ctr"/>
            <a:r>
              <a:rPr lang="en-US" dirty="0"/>
              <a:t>USB Module</a:t>
            </a:r>
          </a:p>
        </p:txBody>
      </p:sp>
      <p:cxnSp>
        <p:nvCxnSpPr>
          <p:cNvPr id="12" name="Straight Connector 11">
            <a:extLst>
              <a:ext uri="{FF2B5EF4-FFF2-40B4-BE49-F238E27FC236}">
                <a16:creationId xmlns:a16="http://schemas.microsoft.com/office/drawing/2014/main" id="{B561E0BB-DCBE-4257-B091-094C8C092783}"/>
              </a:ext>
            </a:extLst>
          </p:cNvPr>
          <p:cNvCxnSpPr>
            <a:cxnSpLocks/>
          </p:cNvCxnSpPr>
          <p:nvPr/>
        </p:nvCxnSpPr>
        <p:spPr>
          <a:xfrm>
            <a:off x="3622589" y="1696309"/>
            <a:ext cx="974124" cy="78293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110E7A-BF6C-4458-9291-D7DD1F8846F8}"/>
              </a:ext>
            </a:extLst>
          </p:cNvPr>
          <p:cNvCxnSpPr/>
          <p:nvPr/>
        </p:nvCxnSpPr>
        <p:spPr>
          <a:xfrm flipV="1">
            <a:off x="5931243" y="1606378"/>
            <a:ext cx="951471" cy="87286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41874-8C75-443D-8AD9-686051FCE6FD}"/>
              </a:ext>
            </a:extLst>
          </p:cNvPr>
          <p:cNvCxnSpPr>
            <a:cxnSpLocks/>
          </p:cNvCxnSpPr>
          <p:nvPr/>
        </p:nvCxnSpPr>
        <p:spPr>
          <a:xfrm>
            <a:off x="5270156" y="3515499"/>
            <a:ext cx="0" cy="73522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658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D4E7-CF47-41E9-8F1C-2B27226C2E3C}"/>
              </a:ext>
            </a:extLst>
          </p:cNvPr>
          <p:cNvSpPr>
            <a:spLocks noGrp="1"/>
          </p:cNvSpPr>
          <p:nvPr>
            <p:ph type="title"/>
          </p:nvPr>
        </p:nvSpPr>
        <p:spPr>
          <a:xfrm>
            <a:off x="530578" y="1756130"/>
            <a:ext cx="11277600" cy="1887950"/>
          </a:xfrm>
        </p:spPr>
        <p:txBody>
          <a:bodyPr>
            <a:normAutofit/>
          </a:bodyPr>
          <a:lstStyle/>
          <a:p>
            <a:r>
              <a:rPr lang="en-US" dirty="0"/>
              <a:t>		</a:t>
            </a:r>
            <a:r>
              <a:rPr lang="en-US" sz="8800" dirty="0"/>
              <a:t>Thank you!</a:t>
            </a:r>
          </a:p>
        </p:txBody>
      </p:sp>
      <p:sp>
        <p:nvSpPr>
          <p:cNvPr id="3" name="Text Placeholder 2">
            <a:extLst>
              <a:ext uri="{FF2B5EF4-FFF2-40B4-BE49-F238E27FC236}">
                <a16:creationId xmlns:a16="http://schemas.microsoft.com/office/drawing/2014/main" id="{AC6BCFDE-5625-408C-851D-630C581A0F35}"/>
              </a:ext>
            </a:extLst>
          </p:cNvPr>
          <p:cNvSpPr>
            <a:spLocks noGrp="1"/>
          </p:cNvSpPr>
          <p:nvPr>
            <p:ph type="body" idx="1"/>
          </p:nvPr>
        </p:nvSpPr>
        <p:spPr>
          <a:xfrm flipV="1">
            <a:off x="1454239" y="3760476"/>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9323041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2830</TotalTime>
  <Words>235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Algerian</vt:lpstr>
      <vt:lpstr>Arial</vt:lpstr>
      <vt:lpstr>Gill Sans MT</vt:lpstr>
      <vt:lpstr>Gallery</vt:lpstr>
      <vt:lpstr>  FACEMASK DETECTION SYSTEM </vt:lpstr>
      <vt:lpstr>PROJECT DESCRIPTION</vt:lpstr>
      <vt:lpstr>COMPONENTS USED</vt:lpstr>
      <vt:lpstr>PowerPoint Presentation</vt:lpstr>
      <vt:lpstr>PROBLEM SOLVED BY PROJECT</vt:lpstr>
      <vt:lpstr>LIMITATIONS AND PROBLEMS ENCOUNTERED</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FACEMASK DETECTION SYSTEM </dc:title>
  <dc:creator>Nosen</dc:creator>
  <cp:lastModifiedBy>Gbenga Akinyele</cp:lastModifiedBy>
  <cp:revision>6</cp:revision>
  <dcterms:created xsi:type="dcterms:W3CDTF">2021-08-18T11:13:11Z</dcterms:created>
  <dcterms:modified xsi:type="dcterms:W3CDTF">2021-08-20T15:29:08Z</dcterms:modified>
</cp:coreProperties>
</file>