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5FEBEF-AA5A-472B-8AEA-54E4084F4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B73ECC-367D-4835-AF98-D5B318D69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83F329-CF07-4B26-83F7-7C71A232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F206-DD78-43AD-BE08-DA091149900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EBFF23-4D38-46F5-AACF-1DA90E64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F22FC2-A0F7-4BAC-B3E0-61E9DF5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77C1-42F4-4782-8B4F-5958E127A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50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B8242-DBEA-476E-AE52-6C1B8E84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52A4E3-51C2-4EB4-A38A-2AFCC5E45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B60508-AC2F-418F-9C4C-1D1E7C63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F206-DD78-43AD-BE08-DA091149900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9B2DAE-85BA-494F-ACB6-D193523C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73C624-29AE-4A3D-8A16-C6B677D9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77C1-42F4-4782-8B4F-5958E127A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45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059B15-8F3D-4329-B814-0EFE9B7C9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734EA0-17D8-43F0-9697-2A3535419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79EAC-EF44-421D-AA18-ED1CB2F4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F206-DD78-43AD-BE08-DA091149900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E88CEE-297D-4734-994D-200BDD5B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61ED2-20B5-40ED-9B36-5F0CE5F2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77C1-42F4-4782-8B4F-5958E127A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1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C563E2-5885-468C-BB82-16FBF993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47E1A0-8598-4620-85A0-67EEDCB6D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E7A1E-C436-4D31-9C7D-265CF05E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F206-DD78-43AD-BE08-DA091149900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A97B15-D1A4-4335-ACA3-1171C9F3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55C633-0721-418E-9E66-BDAFE3E2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77C1-42F4-4782-8B4F-5958E127A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07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62ECEE-BD12-4419-AC1C-0F9973FF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295E1B-3B8A-4115-B67B-6CBEAD508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D783E4-8D59-4845-94B0-B1B0B0CE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F206-DD78-43AD-BE08-DA091149900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AA1E8A-8118-46E1-A307-A04D8262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21B378-5C0C-4833-A537-E9EF327D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77C1-42F4-4782-8B4F-5958E127A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87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358B3-5BB9-4D4A-AED6-B3615971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6930BE-0659-4D62-A828-51A651DF1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4F0FD7-BD2D-436B-A89D-2E032EFDB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6D41D3-F659-4595-A002-20851AF5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F206-DD78-43AD-BE08-DA091149900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829D2E-D0B0-4A38-9629-0A696E41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5E5DBE-A841-490D-8150-4EC58875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77C1-42F4-4782-8B4F-5958E127A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07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AA74B-43E5-4DD2-823E-54472A7C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6FCC60-87B3-4E96-8EF0-F47C2089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0054CE-10E1-4983-ADD4-AB32F9A72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C7233F-2A53-4BBC-B7A6-7C1168FEB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438F4B-8B3C-41C2-9BFC-76BA137F8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A92943-A10B-4AE6-83CF-F3FDB50E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F206-DD78-43AD-BE08-DA091149900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601A397-0747-4079-BC76-051E4069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59F339-0B43-4E0F-BE2F-3826FEFF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77C1-42F4-4782-8B4F-5958E127A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68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1D2DA4-ED90-4C52-A981-39C356FB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BBA9EC-640D-48D5-9710-B9914A12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F206-DD78-43AD-BE08-DA091149900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FDEE5D-5369-4C33-BF06-5D31BC09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BFBB84-AE67-4CC8-B59A-CE01DCBB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77C1-42F4-4782-8B4F-5958E127A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01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5932E5-F868-43E8-9E1E-938C28C1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F206-DD78-43AD-BE08-DA091149900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EAEC93-8ED4-481D-8147-FC63476C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5073E1-9AF9-4239-BBF1-9B13BBC5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77C1-42F4-4782-8B4F-5958E127A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98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3482C6-1F65-4F42-BE52-A0356BD7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21DC8E-C7A0-4948-B8B2-E9BECC9F5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43D33E-3925-4919-BCC5-EE8E701E9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E43F51-FEB6-41DD-A107-F4A43216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F206-DD78-43AD-BE08-DA091149900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55F4ED-4DB3-492F-B101-29D7C931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B891F6-9D5A-4C00-B58B-32E3C068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77C1-42F4-4782-8B4F-5958E127A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48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FDF9A9-2388-4B91-B756-73B42273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9304562-3BC8-407E-9B8B-F5321C27C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AD246F-6A69-4EBF-B15E-0A7C824EC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753D98-C2C6-4BD7-BA37-18F86024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F206-DD78-43AD-BE08-DA091149900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926121-A599-4449-B6C3-FE8B8015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F4AB60-EA9D-4C75-89B4-02D3451F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77C1-42F4-4782-8B4F-5958E127A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54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3DC19C3-2580-4CDC-BA25-B717D7C0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98E8C-1870-47E4-B7AA-D18751FB6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D21645-1667-4C30-A311-35D87E86E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4F206-DD78-43AD-BE08-DA091149900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E0D058-6DB4-4B05-A51A-1154AA2EE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E376EF-3E82-48EC-A63D-5EDE8341C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77C1-42F4-4782-8B4F-5958E127A2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amkaz23@yahoo.co.j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76075-C1A0-4D89-A7D0-F5D89D590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複雑ネットワーク</a:t>
            </a:r>
            <a:br>
              <a:rPr kumimoji="1" lang="en-US" altLang="ja-JP" dirty="0"/>
            </a:br>
            <a:r>
              <a:rPr kumimoji="1" lang="en-US" altLang="ja-JP" dirty="0"/>
              <a:t>×</a:t>
            </a:r>
            <a:br>
              <a:rPr kumimoji="1" lang="en-US" altLang="ja-JP" dirty="0"/>
            </a:br>
            <a:r>
              <a:rPr kumimoji="1" lang="en-US" altLang="ja-JP" dirty="0"/>
              <a:t>python(network)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B75851-19EC-4DC8-9E65-81BD94827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静岡大学大学院博士後期課程</a:t>
            </a:r>
            <a:r>
              <a:rPr kumimoji="1" lang="en-US" altLang="ja-JP" dirty="0"/>
              <a:t>1</a:t>
            </a:r>
            <a:r>
              <a:rPr kumimoji="1" lang="ja-JP" altLang="en-US" dirty="0"/>
              <a:t>年</a:t>
            </a:r>
            <a:endParaRPr kumimoji="1" lang="en-US" altLang="ja-JP" dirty="0"/>
          </a:p>
          <a:p>
            <a:r>
              <a:rPr lang="ja-JP" altLang="en-US" dirty="0"/>
              <a:t>田村　和広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566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4B67C-5DFE-4C3E-884F-0E8339A1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この資料＆プログラムについて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A584E8-1166-47D0-89E9-C762EEEE8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1.</a:t>
            </a:r>
            <a:r>
              <a:rPr lang="ja-JP" altLang="en-US" dirty="0"/>
              <a:t>個人的な知識の整理として</a:t>
            </a:r>
            <a:r>
              <a:rPr lang="en-US" altLang="ja-JP" dirty="0"/>
              <a:t>Up</a:t>
            </a:r>
            <a:r>
              <a:rPr lang="ja-JP" altLang="en-US" dirty="0"/>
              <a:t>している面が強いです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2.</a:t>
            </a:r>
            <a:r>
              <a:rPr lang="ja-JP" altLang="en-US" dirty="0"/>
              <a:t>従ってここに上げている資料等はオープンとはいえ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ネット初心者（二重の意味で）である私に対して</a:t>
            </a:r>
            <a:br>
              <a:rPr lang="en-US" altLang="ja-JP" dirty="0"/>
            </a:br>
            <a:r>
              <a:rPr lang="en-US" altLang="ja-JP" dirty="0"/>
              <a:t>   </a:t>
            </a:r>
            <a:r>
              <a:rPr lang="ja-JP" altLang="en-US" dirty="0"/>
              <a:t>あまりにも酷な使い方をしないように</a:t>
            </a:r>
            <a:r>
              <a:rPr kumimoji="1" lang="ja-JP" altLang="en-US" dirty="0"/>
              <a:t>お願いします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3.</a:t>
            </a:r>
            <a:r>
              <a:rPr lang="ja-JP" altLang="en-US" dirty="0"/>
              <a:t>個人での利用以上の範囲で使用する場合は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下記メールアドレスまでお願いします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 tamkaz23@yahoo.co.jp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630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31EF2-08AB-4E82-94CB-42389277BFD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ja-JP" dirty="0"/>
              <a:t>net01.py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A5165D-4BF0-4C41-BF08-0045FE34D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このプログラムはワッツとストロガッツのスモールワールドネットワークを作成して描画するプログラムである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main</a:t>
            </a:r>
            <a:r>
              <a:rPr lang="ja-JP" altLang="en-US" dirty="0"/>
              <a:t>関数と</a:t>
            </a:r>
            <a:r>
              <a:rPr lang="en-US" altLang="ja-JP" dirty="0" err="1"/>
              <a:t>figure_out</a:t>
            </a:r>
            <a:r>
              <a:rPr lang="ja-JP" altLang="en-US" dirty="0"/>
              <a:t>関数で構成されており、最終行で</a:t>
            </a:r>
            <a:r>
              <a:rPr lang="en-US" altLang="ja-JP" dirty="0"/>
              <a:t>main</a:t>
            </a:r>
            <a:r>
              <a:rPr lang="ja-JP" altLang="en-US" dirty="0"/>
              <a:t>関数を呼び出すことによって実行される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348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102</Words>
  <Application>Microsoft Office PowerPoint</Application>
  <PresentationFormat>ワイド画面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複雑ネットワーク × python(network)</vt:lpstr>
      <vt:lpstr>この資料＆プログラムについて</vt:lpstr>
      <vt:lpstr>net01.py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複雑ネットワーク × python(network)</dc:title>
  <dc:creator>ANACO</dc:creator>
  <cp:lastModifiedBy>ANACO</cp:lastModifiedBy>
  <cp:revision>3</cp:revision>
  <dcterms:created xsi:type="dcterms:W3CDTF">2019-10-09T13:39:54Z</dcterms:created>
  <dcterms:modified xsi:type="dcterms:W3CDTF">2019-10-09T13:48:22Z</dcterms:modified>
</cp:coreProperties>
</file>