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81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5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02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65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1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7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8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4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25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5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8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7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9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53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36DC8F4-A857-4D73-98C2-55B64229715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8F1B80A-833A-4652-9815-B3CEBF248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6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94560-553B-4B9D-8E9F-7012DD3F9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Free Wheels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1B3E4B-FAD6-43D4-AF24-82BF6EDC3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Интернет-магазин шин и дисков</a:t>
            </a:r>
          </a:p>
        </p:txBody>
      </p:sp>
    </p:spTree>
    <p:extLst>
      <p:ext uri="{BB962C8B-B14F-4D97-AF65-F5344CB8AC3E}">
        <p14:creationId xmlns:p14="http://schemas.microsoft.com/office/powerpoint/2010/main" val="167822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0592B-CD60-4B8C-AD10-DB988EE4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 интернет-магазинов шин и дисков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06C8E-AF46-467C-B08F-BF57E6AE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Интернет магазины часто бывают не самыми удобными</a:t>
            </a:r>
            <a:r>
              <a:rPr lang="en-US" dirty="0"/>
              <a:t>,</a:t>
            </a:r>
            <a:r>
              <a:rPr lang="ru-RU" dirty="0"/>
              <a:t> так как: </a:t>
            </a:r>
          </a:p>
          <a:p>
            <a:r>
              <a:rPr lang="ru-RU" dirty="0"/>
              <a:t>Часто перегружены сложным интерфейсом</a:t>
            </a:r>
          </a:p>
          <a:p>
            <a:r>
              <a:rPr lang="ru-RU" dirty="0"/>
              <a:t>Пользователям приходится пользоваться разными интернет-магазинами</a:t>
            </a:r>
          </a:p>
          <a:p>
            <a:r>
              <a:rPr lang="ru-RU" dirty="0"/>
              <a:t>Нет возможности проконсультироваться онлайн для решения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410745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57ED-58C4-48DA-9645-E1350984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D51F0-71EB-40CA-92EC-42D20450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интернет-магазина на котором:</a:t>
            </a:r>
          </a:p>
          <a:p>
            <a:r>
              <a:rPr lang="ru-RU" dirty="0"/>
              <a:t>Есть поиск по товарам</a:t>
            </a:r>
          </a:p>
          <a:p>
            <a:r>
              <a:rPr lang="ru-RU" dirty="0"/>
              <a:t>Присутствует обратная связь</a:t>
            </a:r>
          </a:p>
          <a:p>
            <a:r>
              <a:rPr lang="ru-RU" dirty="0"/>
              <a:t>Простой и понятный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72367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13E5-74D7-4618-AD32-4E3AB594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DAA06-B483-4BCD-9F10-A361C683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Целевой аудиторией проекта являются люди</a:t>
            </a:r>
            <a:r>
              <a:rPr lang="en-US" dirty="0"/>
              <a:t>,</a:t>
            </a:r>
            <a:r>
              <a:rPr lang="ru-RU" dirty="0"/>
              <a:t> проживающие на территории России</a:t>
            </a:r>
            <a:r>
              <a:rPr lang="en-US" dirty="0"/>
              <a:t>,</a:t>
            </a:r>
            <a:r>
              <a:rPr lang="ru-RU" dirty="0"/>
              <a:t> владеющие автомобилем</a:t>
            </a:r>
            <a:r>
              <a:rPr lang="en-US" dirty="0"/>
              <a:t>, </a:t>
            </a:r>
            <a:r>
              <a:rPr lang="ru-RU" dirty="0"/>
              <a:t>от 18 лет.</a:t>
            </a:r>
          </a:p>
          <a:p>
            <a:r>
              <a:rPr lang="ru-RU" dirty="0"/>
              <a:t>Люди</a:t>
            </a:r>
            <a:r>
              <a:rPr lang="en-US" dirty="0"/>
              <a:t>,</a:t>
            </a:r>
            <a:r>
              <a:rPr lang="ru-RU" dirty="0"/>
              <a:t> которые хотят купить новые шины или диски на своей машине</a:t>
            </a:r>
          </a:p>
        </p:txBody>
      </p:sp>
    </p:spTree>
    <p:extLst>
      <p:ext uri="{BB962C8B-B14F-4D97-AF65-F5344CB8AC3E}">
        <p14:creationId xmlns:p14="http://schemas.microsoft.com/office/powerpoint/2010/main" val="349104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F30A7-9925-42E1-9701-DBAF6BB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DC077-999B-4D62-91CE-DE436905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Студенты 4 курса</a:t>
            </a:r>
            <a:r>
              <a:rPr lang="en-US" dirty="0"/>
              <a:t>, web-</a:t>
            </a:r>
            <a:r>
              <a:rPr lang="ru-RU" dirty="0"/>
              <a:t>разработчики</a:t>
            </a:r>
          </a:p>
          <a:p>
            <a:pPr marL="0" indent="0">
              <a:buNone/>
            </a:pPr>
            <a:r>
              <a:rPr lang="ru-RU" dirty="0"/>
              <a:t>Кузнецов А.В</a:t>
            </a:r>
          </a:p>
          <a:p>
            <a:pPr marL="0" indent="0">
              <a:buNone/>
            </a:pPr>
            <a:r>
              <a:rPr lang="ru-RU" dirty="0"/>
              <a:t>Султангалиев А.Р</a:t>
            </a:r>
          </a:p>
        </p:txBody>
      </p:sp>
    </p:spTree>
    <p:extLst>
      <p:ext uri="{BB962C8B-B14F-4D97-AF65-F5344CB8AC3E}">
        <p14:creationId xmlns:p14="http://schemas.microsoft.com/office/powerpoint/2010/main" val="33887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FE6FE-3DC2-4F7A-82DC-BC06D5EB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07" y="2136559"/>
            <a:ext cx="6875123" cy="1905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86127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29</TotalTime>
  <Words>107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Free Wheels</vt:lpstr>
      <vt:lpstr>Проблема интернет-магазинов шин и дисков</vt:lpstr>
      <vt:lpstr>Решение проблем</vt:lpstr>
      <vt:lpstr>Целевая аудитория</vt:lpstr>
      <vt:lpstr>Команда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Wheels</dc:title>
  <dc:creator>Айдар Султангалиев</dc:creator>
  <cp:lastModifiedBy>Айдар Султангалиев</cp:lastModifiedBy>
  <cp:revision>4</cp:revision>
  <dcterms:created xsi:type="dcterms:W3CDTF">2021-11-11T09:00:27Z</dcterms:created>
  <dcterms:modified xsi:type="dcterms:W3CDTF">2021-11-11T09:29:36Z</dcterms:modified>
</cp:coreProperties>
</file>