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mir0345@mail.r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8062912" cy="1031891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CookTop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2857496"/>
            <a:ext cx="6000792" cy="750092"/>
          </a:xfrm>
        </p:spPr>
        <p:txBody>
          <a:bodyPr/>
          <a:lstStyle/>
          <a:p>
            <a:pPr algn="l"/>
            <a:r>
              <a:rPr lang="ru-RU" dirty="0" smtClean="0"/>
              <a:t>Сайт для обмена рецептами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8001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Каждый готовящий человек сталкивается со следующими проблемами:</a:t>
            </a:r>
          </a:p>
          <a:p>
            <a:endParaRPr lang="ru-RU" sz="2400" dirty="0" smtClean="0"/>
          </a:p>
          <a:p>
            <a:r>
              <a:rPr lang="ru-RU" sz="2400" dirty="0" smtClean="0"/>
              <a:t>- Не знает, </a:t>
            </a:r>
            <a:r>
              <a:rPr lang="ru-RU" sz="2400" dirty="0" smtClean="0"/>
              <a:t>что </a:t>
            </a:r>
            <a:r>
              <a:rPr lang="ru-RU" sz="2400" dirty="0" smtClean="0"/>
              <a:t>приготовить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- Хочется </a:t>
            </a:r>
            <a:r>
              <a:rPr lang="ru-RU" sz="2400" dirty="0" smtClean="0"/>
              <a:t>удивить близких своими кулинарными шедеврами, </a:t>
            </a:r>
            <a:r>
              <a:rPr lang="ru-RU" sz="2400" dirty="0" smtClean="0"/>
              <a:t>но он </a:t>
            </a:r>
            <a:r>
              <a:rPr lang="ru-RU" sz="2400" dirty="0" smtClean="0"/>
              <a:t>не </a:t>
            </a:r>
            <a:r>
              <a:rPr lang="ru-RU" sz="2400" dirty="0" smtClean="0"/>
              <a:t>умеет готовить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- Придумал </a:t>
            </a:r>
            <a:r>
              <a:rPr lang="ru-RU" sz="2400" dirty="0" smtClean="0"/>
              <a:t>интересный рецепт и появилось желание поделиться им со </a:t>
            </a:r>
            <a:r>
              <a:rPr lang="ru-RU" sz="2400" dirty="0" smtClean="0"/>
              <a:t>всеми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Справиться с этими проблемами </a:t>
            </a:r>
            <a:r>
              <a:rPr lang="ru-RU" sz="2400" dirty="0" smtClean="0"/>
              <a:t>поможет</a:t>
            </a:r>
            <a:r>
              <a:rPr lang="ru-RU" sz="2400" dirty="0" smtClean="0"/>
              <a:t> </a:t>
            </a:r>
            <a:r>
              <a:rPr lang="en-US" sz="2400" b="1" dirty="0" err="1" smtClean="0"/>
              <a:t>CookTop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9296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Как </a:t>
            </a:r>
            <a:r>
              <a:rPr lang="en-US" sz="2400" b="1" dirty="0" err="1" smtClean="0"/>
              <a:t>CookTop</a:t>
            </a:r>
            <a:r>
              <a:rPr lang="en-US" sz="2400" dirty="0" smtClean="0"/>
              <a:t> </a:t>
            </a:r>
            <a:r>
              <a:rPr lang="ru-RU" sz="2400" dirty="0" smtClean="0"/>
              <a:t>может помочь </a:t>
            </a:r>
            <a:r>
              <a:rPr lang="ru-RU" sz="2400" dirty="0" smtClean="0"/>
              <a:t>людям</a:t>
            </a:r>
            <a:r>
              <a:rPr lang="ru-RU" sz="2400" dirty="0" smtClean="0"/>
              <a:t>?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На нашем сайте будут реализованы две глобальные функции: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Просмотр рецептов других пользователей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Возможность написать свой рецепт, который увидят все пользователи сайта</a:t>
            </a:r>
          </a:p>
          <a:p>
            <a:pPr marL="342900" indent="-342900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Также будут реализованы менее глобальные функции</a:t>
            </a:r>
            <a:r>
              <a:rPr lang="ru-RU" sz="2400" dirty="0" smtClean="0"/>
              <a:t>:</a:t>
            </a:r>
          </a:p>
          <a:p>
            <a:endParaRPr lang="ru-RU" sz="2400" dirty="0" smtClean="0"/>
          </a:p>
          <a:p>
            <a:r>
              <a:rPr lang="ru-RU" sz="2400" dirty="0" smtClean="0"/>
              <a:t>- Возможность использовать сайт как записную книжку, в которой будут находиться все интересующие человека рецепты</a:t>
            </a:r>
          </a:p>
          <a:p>
            <a:endParaRPr lang="ru-RU" sz="2400" dirty="0" smtClean="0"/>
          </a:p>
          <a:p>
            <a:r>
              <a:rPr lang="ru-RU" sz="2400" dirty="0" smtClean="0"/>
              <a:t>- Возможность повышать </a:t>
            </a:r>
            <a:r>
              <a:rPr lang="ru-RU" sz="2400" dirty="0" smtClean="0"/>
              <a:t>свой рейтинг и </a:t>
            </a:r>
            <a:r>
              <a:rPr lang="ru-RU" sz="2400" dirty="0" smtClean="0"/>
              <a:t>становиться </a:t>
            </a:r>
            <a:r>
              <a:rPr lang="ru-RU" sz="2400" dirty="0" smtClean="0"/>
              <a:t>самым популярным поваром на </a:t>
            </a:r>
            <a:r>
              <a:rPr lang="ru-RU" sz="2400" dirty="0" smtClean="0"/>
              <a:t>сайте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Это будет мотивировать многих людей оставаться именно на нашем сайте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785794"/>
            <a:ext cx="6572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Кому будет интересен наш проект?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Всем готовящим </a:t>
            </a:r>
            <a:r>
              <a:rPr lang="ru-RU" sz="2400" dirty="0" smtClean="0"/>
              <a:t>людям, но в первую очередь тем, кто готовит на постоянной основе:</a:t>
            </a:r>
          </a:p>
          <a:p>
            <a:endParaRPr lang="ru-RU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 Домохозяйки</a:t>
            </a:r>
          </a:p>
          <a:p>
            <a:pPr>
              <a:buFontTx/>
              <a:buChar char="-"/>
            </a:pPr>
            <a:r>
              <a:rPr lang="ru-RU" sz="2400" dirty="0" smtClean="0"/>
              <a:t> Профессиональные повара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Готовкой занимаются большинство людей, и на наш сайт могут заходить также и обычные люди, которые хотят приготовить что-то необычное для себя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857232"/>
            <a:ext cx="7500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Команда проекта: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err="1" smtClean="0"/>
              <a:t>Ситникова</a:t>
            </a:r>
            <a:r>
              <a:rPr lang="ru-RU" sz="2400" dirty="0" smtClean="0"/>
              <a:t> Л.К. – </a:t>
            </a:r>
            <a:r>
              <a:rPr lang="en-US" sz="2400" dirty="0" err="1" smtClean="0"/>
              <a:t>fullstack</a:t>
            </a:r>
            <a:r>
              <a:rPr lang="en-US" sz="2400" dirty="0" smtClean="0"/>
              <a:t> </a:t>
            </a:r>
            <a:r>
              <a:rPr lang="ru-RU" sz="2400" dirty="0" smtClean="0"/>
              <a:t>разработчик, опыт разработки в коммерческих проектах</a:t>
            </a:r>
          </a:p>
          <a:p>
            <a:endParaRPr lang="ru-RU" sz="2400" dirty="0" smtClean="0"/>
          </a:p>
          <a:p>
            <a:r>
              <a:rPr lang="ru-RU" sz="2400" dirty="0" smtClean="0"/>
              <a:t>Кулиш М.Д. – </a:t>
            </a:r>
            <a:r>
              <a:rPr lang="en-US" sz="2400" dirty="0" err="1" smtClean="0"/>
              <a:t>fullstack</a:t>
            </a:r>
            <a:r>
              <a:rPr lang="en-US" sz="2400" dirty="0" smtClean="0"/>
              <a:t> </a:t>
            </a:r>
            <a:r>
              <a:rPr lang="ru-RU" sz="2400" dirty="0" smtClean="0"/>
              <a:t>разработчик, опыт разработки в коммерческом проекте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Рязапов</a:t>
            </a:r>
            <a:r>
              <a:rPr lang="ru-RU" sz="2400" dirty="0" smtClean="0"/>
              <a:t> А.Р. - </a:t>
            </a:r>
            <a:r>
              <a:rPr lang="en-US" sz="2400" dirty="0" err="1" smtClean="0"/>
              <a:t>fullstack</a:t>
            </a:r>
            <a:r>
              <a:rPr lang="en-US" sz="2400" dirty="0" smtClean="0"/>
              <a:t> </a:t>
            </a:r>
            <a:r>
              <a:rPr lang="ru-RU" sz="2400" dirty="0" smtClean="0"/>
              <a:t>разработчик, опыт работы в командном проекте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714356"/>
            <a:ext cx="76438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Спасибо за внимание!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Ждем вас на </a:t>
            </a:r>
            <a:r>
              <a:rPr lang="en-US" sz="2400" b="1" dirty="0" err="1" smtClean="0"/>
              <a:t>CookTop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email: </a:t>
            </a:r>
            <a:r>
              <a:rPr lang="en-US" sz="2400" dirty="0" smtClean="0">
                <a:hlinkClick r:id="rId2"/>
              </a:rPr>
              <a:t>amir0345@mail.ru</a:t>
            </a:r>
            <a:endParaRPr lang="en-US" sz="2400" dirty="0" smtClean="0"/>
          </a:p>
          <a:p>
            <a:r>
              <a:rPr lang="ru-RU" sz="2400" dirty="0" smtClean="0"/>
              <a:t>Тел</a:t>
            </a:r>
            <a:r>
              <a:rPr lang="en-US" sz="2400" dirty="0" smtClean="0"/>
              <a:t>: 89630287461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83</TotalTime>
  <Words>227</Words>
  <PresentationFormat>Экран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Яркая</vt:lpstr>
      <vt:lpstr>CookTop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CookTop</dc:title>
  <dc:creator>Amir</dc:creator>
  <cp:lastModifiedBy>Amir</cp:lastModifiedBy>
  <cp:revision>9</cp:revision>
  <dcterms:created xsi:type="dcterms:W3CDTF">2021-10-15T05:38:13Z</dcterms:created>
  <dcterms:modified xsi:type="dcterms:W3CDTF">2021-10-15T07:20:21Z</dcterms:modified>
</cp:coreProperties>
</file>