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9927"/>
  </p:normalViewPr>
  <p:slideViewPr>
    <p:cSldViewPr snapToGrid="0" snapToObjects="1">
      <p:cViewPr>
        <p:scale>
          <a:sx n="148" d="100"/>
          <a:sy n="148" d="100"/>
        </p:scale>
        <p:origin x="600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8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552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1621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883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485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2315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466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ru" sz="105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https://habrahabr.ru/post/83169/</a:t>
            </a:r>
          </a:p>
        </p:txBody>
      </p:sp>
    </p:spTree>
    <p:extLst>
      <p:ext uri="{BB962C8B-B14F-4D97-AF65-F5344CB8AC3E}">
        <p14:creationId xmlns:p14="http://schemas.microsoft.com/office/powerpoint/2010/main" val="520411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1241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 lang="ru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 lang="ru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 lang="ru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ru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youtube.com/watch?v=7ssbfLdQGy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000"/>
              <a:t>Expression Trees </a:t>
            </a:r>
          </a:p>
          <a:p>
            <a:pPr lvl="0">
              <a:spcBef>
                <a:spcPts val="0"/>
              </a:spcBef>
              <a:buNone/>
            </a:pPr>
            <a:endParaRPr sz="3000"/>
          </a:p>
          <a:p>
            <a:pPr lvl="0">
              <a:spcBef>
                <a:spcPts val="0"/>
              </a:spcBef>
              <a:buNone/>
            </a:pPr>
            <a:r>
              <a:rPr lang="ru" sz="3000"/>
              <a:t>OR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3000"/>
              <a:t> why stored procedures are evil</a:t>
            </a:r>
            <a:r>
              <a:rPr lang="ru"/>
              <a:t>  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http://www.soft-labs.net/ru/archive/devlabs17net_video.php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План: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/>
              <a:t>Різниця між IEnumerable&lt;T&gt; і  IQueryable&lt;T&gt;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/>
              <a:t>Коротенько про ДЕЛЕГАТИ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/>
              <a:t>Що таке Expression trees?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/>
              <a:t>Побудова Expression trees в Compile-time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/>
              <a:t>Побудова Expression trees в Run-time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1717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400"/>
              <a:t>Різниця між IEnumerable&lt;T&gt; і IQueryable&lt;T&gt;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12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Багато .Net розробників не звертають увагу на різницю між IEnumerable і IQueryable. Більшіть туторілів не заходять дальше простих прикладів і не розкривають перед розробником всого потенціалу який скритий у IQueryable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300" y="2228200"/>
            <a:ext cx="5355424" cy="291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75" y="78549"/>
            <a:ext cx="8592048" cy="522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Що таке делегат?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Делегати - це об'єкти які вказують на другі методи. З допомогою делегатів ми можемо виклакати конкретний метод у відповідь на дію яка вже відбулась.  (функція зворотного виклику)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наприклад: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dirty="0"/>
              <a:t>Делегат Func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23400" y="38385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dirty="0"/>
              <a:t>В .Net є декілька встроїних делегатів, нас цікавить  Func. </a:t>
            </a:r>
          </a:p>
          <a:p>
            <a:pPr lvl="0">
              <a:spcBef>
                <a:spcPts val="0"/>
              </a:spcBef>
              <a:buNone/>
            </a:pPr>
            <a:r>
              <a:rPr lang="ru" dirty="0"/>
              <a:t>Він повертає результат дії і може приймати параметри. Він також має різні форми: від Func &lt;out T&gt; (), де T - тип значення, що повертається, до Func &lt;in T1, in T2, ... in T16, out TResult&gt; (), тобто може приймати до 16 параметрів .</a:t>
            </a:r>
          </a:p>
          <a:p>
            <a:pPr lvl="0">
              <a:spcBef>
                <a:spcPts val="0"/>
              </a:spcBef>
              <a:buNone/>
            </a:pPr>
            <a:r>
              <a:rPr lang="ru" dirty="0"/>
              <a:t>даний делегат використовується в якості параметру метода.</a:t>
            </a:r>
          </a:p>
          <a:p>
            <a:pPr lvl="0">
              <a:spcBef>
                <a:spcPts val="0"/>
              </a:spcBef>
              <a:buNone/>
            </a:pPr>
            <a:r>
              <a:rPr lang="ru" dirty="0"/>
              <a:t>наприклад: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0"/>
            <a:ext cx="1295400" cy="1282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70" y="1727725"/>
            <a:ext cx="5993060" cy="2190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Що таке Expression trees?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78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0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Expression trees це дерево виразів знайоме нам ще з університетських часів. Наприклад: 1+4*5</a:t>
            </a:r>
          </a:p>
          <a:p>
            <a:pPr lvl="0">
              <a:spcBef>
                <a:spcPts val="0"/>
              </a:spcBef>
              <a:buNone/>
            </a:pPr>
            <a:r>
              <a:rPr lang="ru" sz="10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System.Linq.Expressions та самі дерева тільки більш складніші (Всього в .Net є 56 різних виразів)  починаючи з простих математичних виразів і закінчуючи викликом методів. </a:t>
            </a:r>
          </a:p>
          <a:p>
            <a:pPr lvl="0">
              <a:spcBef>
                <a:spcPts val="0"/>
              </a:spcBef>
              <a:buNone/>
            </a:pPr>
            <a:r>
              <a:rPr lang="ru" sz="10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expression trees - можна построїти 2-ма методами</a:t>
            </a:r>
          </a:p>
          <a:p>
            <a:pPr marL="457200" lvl="0" indent="-295275" rtl="0">
              <a:spcBef>
                <a:spcPts val="0"/>
              </a:spcBef>
              <a:buClr>
                <a:srgbClr val="000000"/>
              </a:buClr>
              <a:buSzPct val="95454"/>
              <a:buFont typeface="Verdana"/>
            </a:pPr>
            <a:r>
              <a:rPr lang="ru" sz="10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compile-time</a:t>
            </a:r>
          </a:p>
          <a:p>
            <a:pPr marL="457200" lvl="0" indent="-295275" rtl="0">
              <a:spcBef>
                <a:spcPts val="0"/>
              </a:spcBef>
              <a:buClr>
                <a:srgbClr val="000000"/>
              </a:buClr>
              <a:buSzPct val="95454"/>
              <a:buFont typeface="Verdana"/>
            </a:pPr>
            <a:r>
              <a:rPr lang="ru" sz="10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run-time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0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В сompile-time компилятор сам розбере наш код и збере з нього Expression. </a:t>
            </a: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900"/>
              </a:spcBef>
              <a:spcAft>
                <a:spcPts val="900"/>
              </a:spcAft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err="1" smtClean="0"/>
              <a:t>Func</a:t>
            </a:r>
            <a:r>
              <a:rPr lang="en-US" sz="1800" dirty="0" smtClean="0"/>
              <a:t>&lt;</a:t>
            </a:r>
            <a:r>
              <a:rPr lang="en-US" sz="1800" dirty="0" err="1" smtClean="0"/>
              <a:t>int</a:t>
            </a:r>
            <a:r>
              <a:rPr lang="en-US" sz="1800" dirty="0"/>
              <a:t>, </a:t>
            </a:r>
            <a:r>
              <a:rPr lang="en-US" sz="1800" dirty="0" err="1"/>
              <a:t>int</a:t>
            </a:r>
            <a:r>
              <a:rPr lang="en-US" sz="1800" dirty="0"/>
              <a:t>, </a:t>
            </a:r>
            <a:r>
              <a:rPr lang="en-US" sz="1800" dirty="0" err="1" smtClean="0"/>
              <a:t>int</a:t>
            </a:r>
            <a:r>
              <a:rPr lang="en-US" sz="1800" dirty="0" smtClean="0"/>
              <a:t>&gt; </a:t>
            </a:r>
            <a:r>
              <a:rPr lang="en-US" sz="1800" dirty="0"/>
              <a:t>lambda = (x, y) =&gt; (x + y) * 2</a:t>
            </a:r>
            <a:r>
              <a:rPr lang="en-US" sz="1800" dirty="0" smtClean="0"/>
              <a:t>;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uk-UA" dirty="0" smtClean="0"/>
              <a:t>Графічне зображення </a:t>
            </a:r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55052" y="3815999"/>
            <a:ext cx="914400" cy="5607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803148" y="3796267"/>
            <a:ext cx="914400" cy="5607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038304" y="3792548"/>
            <a:ext cx="914400" cy="5607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73923" y="2709238"/>
            <a:ext cx="914400" cy="5607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429000" y="1785329"/>
            <a:ext cx="914400" cy="5607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0"/>
            <a:endCxn id="8" idx="2"/>
          </p:cNvCxnSpPr>
          <p:nvPr/>
        </p:nvCxnSpPr>
        <p:spPr>
          <a:xfrm flipV="1">
            <a:off x="2012252" y="3269955"/>
            <a:ext cx="718871" cy="54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8" idx="2"/>
          </p:cNvCxnSpPr>
          <p:nvPr/>
        </p:nvCxnSpPr>
        <p:spPr>
          <a:xfrm flipH="1" flipV="1">
            <a:off x="2731123" y="3269955"/>
            <a:ext cx="529225" cy="52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  <a:endCxn id="9" idx="2"/>
          </p:cNvCxnSpPr>
          <p:nvPr/>
        </p:nvCxnSpPr>
        <p:spPr>
          <a:xfrm flipV="1">
            <a:off x="2731123" y="2346046"/>
            <a:ext cx="1155077" cy="36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0"/>
            <a:endCxn id="9" idx="2"/>
          </p:cNvCxnSpPr>
          <p:nvPr/>
        </p:nvCxnSpPr>
        <p:spPr>
          <a:xfrm flipH="1" flipV="1">
            <a:off x="3886200" y="2346046"/>
            <a:ext cx="609304" cy="144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https://www.youtube.com/watch?v=7ssbfLdQGyg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2292</TotalTime>
  <Words>301</Words>
  <Application>Microsoft Macintosh PowerPoint</Application>
  <PresentationFormat>On-screen Show (16:9)</PresentationFormat>
  <Paragraphs>39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Alfa Slab One</vt:lpstr>
      <vt:lpstr>Courier New</vt:lpstr>
      <vt:lpstr>Proxima Nova</vt:lpstr>
      <vt:lpstr>Verdana</vt:lpstr>
      <vt:lpstr>Arial</vt:lpstr>
      <vt:lpstr>gameday</vt:lpstr>
      <vt:lpstr>Expression Trees   OR  why stored procedures are evil  </vt:lpstr>
      <vt:lpstr>План:</vt:lpstr>
      <vt:lpstr>Різниця між IEnumerable&lt;T&gt; і IQueryable&lt;T&gt;</vt:lpstr>
      <vt:lpstr>PowerPoint Presentation</vt:lpstr>
      <vt:lpstr>Що таке делегат?</vt:lpstr>
      <vt:lpstr>Делегат Func</vt:lpstr>
      <vt:lpstr>Що таке Expression trees?</vt:lpstr>
      <vt:lpstr>Func&lt;int, int, int&gt; lambda = (x, y) =&gt; (x + y) * 2;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Expression Trees   OR  why stored procedures are evil  </dc:title>
  <cp:lastModifiedBy>Microsoft Office User</cp:lastModifiedBy>
  <cp:revision>11</cp:revision>
  <dcterms:modified xsi:type="dcterms:W3CDTF">2017-04-09T10:06:37Z</dcterms:modified>
</cp:coreProperties>
</file>