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Default Extension="tmp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900x637_php87921.tmp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Lorem ipsum dolor sit amet, consectetur adipiscing elit. Duis vel rutrum odi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3810000" cy="2695575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1619250" y="428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E06B20"/>
                </a:solidFill>
                <a:latin typeface="Calibri"/>
              </a:rPr>
              <a:t><![CDATA[Lorem ipsum dolor sit amet, consectetur adipiscing elit. Duis vel rutrum odio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28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E06B20"/>
                </a:solidFill>
                <a:latin typeface="Calibri"/>
              </a:rPr>
              <a:t><![CDATA[wertwertwe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28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E06B20"/>
                </a:solidFill>
                <a:latin typeface="Calibri"/>
              </a:rPr>
              <a:t><![CDATA[5435234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28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E06B20"/>
                </a:solidFill>
                <a:latin typeface="Calibri"/>
              </a:rPr>
              <a:t><![CDATA[qwrwerqwer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28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E06B20"/>
                </a:solidFill>
                <a:latin typeface="Calibri"/>
              </a:rPr>
              <a:t><![CDATA[fasdfasd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2014-12-28T01:42:12Z</dcterms:created>
  <dcterms:modified xsi:type="dcterms:W3CDTF">2014-12-28T01:42:12Z</dcterms:modified>
  <dc:title>Untitled Presentation</dc:title>
  <dc:description/>
  <dc:subject/>
  <cp:keywords/>
  <cp:category/>
</cp:coreProperties>
</file>