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9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7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3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7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1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7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8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2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0-9698-4B95-AEC4-CEE88170797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0904-4A03-49DB-8593-CE8227600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332656"/>
            <a:ext cx="3024336" cy="54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Cowin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Welcome!!</a:t>
            </a:r>
          </a:p>
          <a:p>
            <a:pPr algn="ctr"/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Vaccine &amp; Verifier</a:t>
            </a:r>
          </a:p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Mobile Number:- __________</a:t>
            </a:r>
          </a:p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Password:- ____________</a:t>
            </a:r>
          </a:p>
          <a:p>
            <a:pPr algn="ctr"/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Login Button</a:t>
            </a:r>
            <a:endParaRPr lang="en-IN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332656"/>
            <a:ext cx="3096344" cy="5544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Dashboard</a:t>
            </a:r>
          </a:p>
          <a:p>
            <a:endParaRPr lang="en-US" dirty="0"/>
          </a:p>
          <a:p>
            <a:r>
              <a:rPr lang="en-US" dirty="0" smtClean="0"/>
              <a:t>Report</a:t>
            </a:r>
          </a:p>
          <a:p>
            <a:endParaRPr lang="en-US" dirty="0"/>
          </a:p>
          <a:p>
            <a:r>
              <a:rPr lang="en-US" dirty="0" smtClean="0"/>
              <a:t>Profile</a:t>
            </a:r>
          </a:p>
          <a:p>
            <a:endParaRPr lang="en-US" dirty="0"/>
          </a:p>
          <a:p>
            <a:r>
              <a:rPr lang="en-US" dirty="0" smtClean="0"/>
              <a:t>Update Location</a:t>
            </a:r>
          </a:p>
          <a:p>
            <a:endParaRPr lang="en-US" dirty="0"/>
          </a:p>
          <a:p>
            <a:r>
              <a:rPr lang="en-US" dirty="0" smtClean="0"/>
              <a:t>Slots </a:t>
            </a:r>
          </a:p>
          <a:p>
            <a:endParaRPr lang="en-US" dirty="0"/>
          </a:p>
          <a:p>
            <a:r>
              <a:rPr lang="en-US" dirty="0" smtClean="0"/>
              <a:t>Center</a:t>
            </a:r>
          </a:p>
          <a:p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(This all in </a:t>
            </a:r>
            <a:r>
              <a:rPr lang="en-US" smtClean="0"/>
              <a:t>side drawer)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4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2021-09-05T13:51:43Z</dcterms:created>
  <dcterms:modified xsi:type="dcterms:W3CDTF">2021-09-05T14:32:15Z</dcterms:modified>
</cp:coreProperties>
</file>