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605088" y="157163"/>
            <a:ext cx="3976687" cy="595313"/>
          </a:xfrm>
          <a:prstGeom prst="rect">
            <a:avLst/>
          </a:prstGeom>
          <a:noFill/>
          <a:ln/>
        </p:spPr>
        <p:txBody>
          <a:bodyPr anchor="ctr" rtlCol="0" wrap="square"/>
          <a:lstStyle/>
          <a:p>
            <a:pPr algn="ctr" indent="0" marL="0">
              <a:buNone/>
            </a:pPr>
            <a:r>
              <a:rPr b="1" dirty="0" lang="en-US" sz="28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子标题6</a:t>
            </a:r>
            <a:endParaRPr dirty="0" lang="en-US" sz="2800"/>
          </a:p>
        </p:txBody>
      </p:sp>
      <p:sp>
        <p:nvSpPr>
          <p:cNvPr id="4" name="Text 1"/>
          <p:cNvSpPr/>
          <p:nvPr/>
        </p:nvSpPr>
        <p:spPr>
          <a:xfrm>
            <a:off x="642938" y="1709738"/>
            <a:ext cx="2333625" cy="2228850"/>
          </a:xfrm>
          <a:prstGeom prst="rect">
            <a:avLst/>
          </a:prstGeom>
          <a:noFill/>
          <a:ln/>
        </p:spPr>
        <p:txBody>
          <a:bodyPr anchor="ctr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子6子标题5内容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6167437" y="1709738"/>
            <a:ext cx="2333625" cy="2228850"/>
          </a:xfrm>
          <a:prstGeom prst="rect">
            <a:avLst/>
          </a:prstGeom>
          <a:noFill/>
          <a:ln/>
        </p:spPr>
        <p:txBody>
          <a:bodyPr anchor="ctr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子6子标题6内容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515938" y="1392238"/>
            <a:ext cx="2333625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383838"/>
                </a:solidFill>
                <a:latin typeface="Noto Sans SC"/>
              </a:rPr>
              <a:t>子6子标题5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6040437" y="1392238"/>
            <a:ext cx="2333625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383838"/>
                </a:solidFill>
                <a:latin typeface="Noto Sans SC"/>
              </a:rPr>
              <a:t>子6子标题6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2024-04-28T16:45:38Z</dcterms:created>
  <dc:creator>PPTGen</dc:creator>
  <cp:lastModifiedBy>PPTGen</cp:lastModifiedBy>
  <dcterms:modified xsi:type="dcterms:W3CDTF">2024-04-28T16:45:38Z</dcterms:modified>
  <cp:revision>1</cp:revision>
  <dc:title>蓝色_2_无图</dc:title>
</cp:coreProperties>
</file>