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子4子标题5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子4子标题6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2024-04-28T16:49:50Z</dcterms:created>
  <dc:creator>PPTGen</dc:creator>
  <cp:lastModifiedBy>PPTGen</cp:lastModifiedBy>
  <dcterms:modified xsi:type="dcterms:W3CDTF">2024-04-28T16:49:50Z</dcterms:modified>
  <cp:revision>1</cp:revision>
  <dc:title>蓝色_2_无图</dc:title>
</cp:coreProperties>
</file>