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ue_business_presentation_corporate_recruitment_vplus_standard_en_20240308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14312"/>
            <a:ext cx="8572500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子标题6</a:t>
            </a:r>
            <a:endParaRPr dirty="0" lang="en-US" sz="2100"/>
          </a:p>
        </p:txBody>
      </p:sp>
      <p:sp>
        <p:nvSpPr>
          <p:cNvPr id="4" name="Text 1"/>
          <p:cNvSpPr/>
          <p:nvPr/>
        </p:nvSpPr>
        <p:spPr>
          <a:xfrm>
            <a:off x="338138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6205537" y="971550"/>
            <a:ext cx="2652713" cy="37338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r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子6子标题4内容</a:t>
            </a:r>
            <a:pPr algn="r" indent="0" marL="0">
              <a:lnSpc>
                <a:spcPct val="150000"/>
              </a:lnSpc>
              <a:buNone/>
            </a:pPr>
            <a:pPr algn="r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211138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000000"/>
                </a:solidFill>
                <a:latin typeface="Noto Sans SC"/>
              </a:rPr>
              <a:t>子6子标题3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6078537" y="654050"/>
            <a:ext cx="26527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子6子标题4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2024-04-28T16:49:50Z</dcterms:created>
  <dc:creator>PPTGen</dc:creator>
  <cp:lastModifiedBy>PPTGen</cp:lastModifiedBy>
  <dcterms:modified xsi:type="dcterms:W3CDTF">2024-04-28T16:49:50Z</dcterms:modified>
  <cp:revision>1</cp:revision>
  <dc:title>蓝色_2_无图</dc:title>
</cp:coreProperties>
</file>