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svg+xml" PartName="/ppt/media/image-2-2.svg"/>
  <Override ContentType="image/jpg" PartName="/ppt/media/image-1002-1.jpg"/>
  <Override ContentType="image/jpg" PartName="/ppt/media/image-1003-1.jpg"/>
  <Override ContentType="image/jpg" PartName="/ppt/media/image-1004-1.jpg"/>
  <Override ContentType="image/jpg" PartName="/ppt/media/image-1005-1.jpg"/>
  <Override ContentType="image/jpg" PartName="/ppt/media/image-1006-1.jpg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3" Target="ppt/presentation.xml" Type="http://schemas.openxmlformats.org/officeDocument/2006/relationships/officeDocument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3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tableStyles.xml" Type="http://schemas.openxmlformats.org/officeDocument/2006/relationships/tableStyles"/><Relationship Id="rId3" Target="slides/slide2.xml" Type="http://schemas.openxmlformats.org/officeDocument/2006/relationships/slide"/><Relationship Id="rId6" Target="notesMasters/notesMaster1.xml" Type="http://schemas.openxmlformats.org/officeDocument/2006/relationships/notesMaster"/><Relationship Id="rId7" Target="presProps.xml" Type="http://schemas.openxmlformats.org/officeDocument/2006/relationships/presProps"/><Relationship Id="rId8" Target="viewProps.xml" Type="http://schemas.openxmlformats.org/officeDocument/2006/relationships/viewProps"/><Relationship Id="rId9" Target="theme/theme1.xml" Type="http://schemas.openxmlformats.org/officeDocument/2006/relationships/theme"/></Relationships>
</file>

<file path=ppt/notesMasters/_rels/notesMaster1.xml.rels><?xml version="1.0" encoding="UTF-8" standalone="yes"?>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media/image-1002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media/image-1003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media/image-1004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media/image-1005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media/image-1006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_cyberpunk_vplus_20230307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_cyberpunk_vplus_20230307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_cyberpunk_vplus_20230307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_cyberpunk_vplus_20230307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_cyberpunk_vplus_20230307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"1.0" encoding="UTF-8" standalone="yes"?><Relationships xmlns="http://schemas.openxmlformats.org/package/2006/relationships"><Relationship Id="rId1" Target="../media/image-2-1.png" Type="http://schemas.openxmlformats.org/officeDocument/2006/relationships/image"/><Relationship Id="rId2" Target="../media/image-2-2.svg" Type="http://schemas.openxmlformats.org/officeDocument/2006/relationships/image"/><Relationship Id="rId3" Target="../slideLayouts/slideLayout5.xml" Type="http://schemas.openxmlformats.org/officeDocument/2006/relationships/slideLayout"/><Relationship Id="rId4" Target="../notesSlides/notesSlide2.xml" Type="http://schemas.openxmlformats.org/officeDocument/2006/relationships/notesSlide"/></Relationships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" name="Image 0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5750" y="214312"/>
            <a:ext cx="8572500" cy="5524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buNone/>
            </a:pPr>
            <a:r>
              <a:rPr b="1" dirty="0" lang="en-US" sz="2100">
                <a:solidFill>
                  <a:srgbClr val="383838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子标题3</a:t>
            </a:r>
            <a:endParaRPr dirty="0" lang="en-US" sz="2100"/>
          </a:p>
        </p:txBody>
      </p:sp>
      <p:sp>
        <p:nvSpPr>
          <p:cNvPr id="4" name="Text 1"/>
          <p:cNvSpPr/>
          <p:nvPr/>
        </p:nvSpPr>
        <p:spPr>
          <a:xfrm>
            <a:off x="338138" y="971550"/>
            <a:ext cx="2652713" cy="37338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子3子标题1内容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id="5" name="Text 2"/>
          <p:cNvSpPr/>
          <p:nvPr/>
        </p:nvSpPr>
        <p:spPr>
          <a:xfrm>
            <a:off x="6205537" y="971550"/>
            <a:ext cx="2652713" cy="37338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r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子3子标题2内容</a:t>
            </a:r>
            <a:pPr algn="r" indent="0" marL="0">
              <a:lnSpc>
                <a:spcPct val="150000"/>
              </a:lnSpc>
              <a:buNone/>
            </a:pPr>
            <a:pPr algn="r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name="TextBox 6" id="6"/>
          <p:cNvSpPr txBox="true"/>
          <p:nvPr/>
        </p:nvSpPr>
        <p:spPr>
          <a:xfrm>
            <a:off x="211138" y="654050"/>
            <a:ext cx="2652713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000000"/>
                </a:solidFill>
                <a:latin typeface="Noto Sans SC"/>
              </a:rPr>
              <a:t>子3子标题1</a:t>
            </a:r>
          </a:p>
        </p:txBody>
      </p:sp>
      <p:sp>
        <p:nvSpPr>
          <p:cNvPr name="TextBox 7" id="7"/>
          <p:cNvSpPr txBox="true"/>
          <p:nvPr/>
        </p:nvSpPr>
        <p:spPr>
          <a:xfrm>
            <a:off x="6078537" y="654050"/>
            <a:ext cx="2652713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000000"/>
                </a:solidFill>
                <a:latin typeface="Noto Sans SC"/>
              </a:rPr>
              <a:t>子3子标题2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2024-04-28T16:49:47Z</dcterms:created>
  <dc:creator>PPTGen</dc:creator>
  <cp:lastModifiedBy>PPTGen</cp:lastModifiedBy>
  <dcterms:modified xsi:type="dcterms:W3CDTF">2024-04-28T16:49:47Z</dcterms:modified>
  <cp:revision>1</cp:revision>
  <dc:title>黄色_2_无图</dc:title>
</cp:coreProperties>
</file>