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circle_lines_triangle_minimalist_universal_vplus_standard_en_20231110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circle_lines_triangle_minimalist_universal_vplus_standard_en_20231110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circle_lines_triangle_minimalist_universal_vplus_standard_en_20231110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circle_lines_triangle_minimalist_universal_vplus_standard_en_20231110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circle_lines_triangle_minimalist_universal_vplus_standard_en_20231110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528638"/>
            <a:ext cx="4957763" cy="5524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buNone/>
            </a:pPr>
            <a:r>
              <a:rPr b="1" dirty="0" lang="en-US" sz="2240">
                <a:solidFill>
                  <a:srgbClr val="996EFD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子标题3</a:t>
            </a:r>
            <a:endParaRPr dirty="0" lang="en-US" sz="2240"/>
          </a:p>
        </p:txBody>
      </p:sp>
      <p:sp>
        <p:nvSpPr>
          <p:cNvPr id="4" name="Text 1"/>
          <p:cNvSpPr/>
          <p:nvPr/>
        </p:nvSpPr>
        <p:spPr>
          <a:xfrm>
            <a:off x="666750" y="1728788"/>
            <a:ext cx="1376363" cy="2095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lnSpc>
                <a:spcPct val="150000"/>
              </a:lnSpc>
              <a:buNone/>
            </a:pPr>
            <a:endParaRPr dirty="0" lang="en-US" sz="1120"/>
          </a:p>
        </p:txBody>
      </p:sp>
      <p:sp>
        <p:nvSpPr>
          <p:cNvPr id="5" name="Text 2"/>
          <p:cNvSpPr/>
          <p:nvPr/>
        </p:nvSpPr>
        <p:spPr>
          <a:xfrm>
            <a:off x="571500" y="2152650"/>
            <a:ext cx="5138738" cy="8382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98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子3子标题5内容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980"/>
          </a:p>
        </p:txBody>
      </p:sp>
      <p:sp>
        <p:nvSpPr>
          <p:cNvPr id="6" name="Text 3"/>
          <p:cNvSpPr/>
          <p:nvPr/>
        </p:nvSpPr>
        <p:spPr>
          <a:xfrm>
            <a:off x="666750" y="3348038"/>
            <a:ext cx="1376363" cy="2095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lnSpc>
                <a:spcPct val="150000"/>
              </a:lnSpc>
              <a:buNone/>
            </a:pPr>
            <a:endParaRPr dirty="0" lang="en-US" sz="1120"/>
          </a:p>
        </p:txBody>
      </p:sp>
      <p:sp>
        <p:nvSpPr>
          <p:cNvPr id="7" name="Text 4"/>
          <p:cNvSpPr/>
          <p:nvPr/>
        </p:nvSpPr>
        <p:spPr>
          <a:xfrm>
            <a:off x="571500" y="3757613"/>
            <a:ext cx="5138738" cy="8382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98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子3子标题6内容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980"/>
          </a:p>
        </p:txBody>
      </p:sp>
      <p:sp>
        <p:nvSpPr>
          <p:cNvPr name="TextBox 8" id="8"/>
          <p:cNvSpPr txBox="true"/>
          <p:nvPr/>
        </p:nvSpPr>
        <p:spPr>
          <a:xfrm>
            <a:off x="698500" y="1835150"/>
            <a:ext cx="5138738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180" b="true" i="true">
                <a:solidFill>
                  <a:srgbClr val="000000"/>
                </a:solidFill>
                <a:latin typeface="Noto Sans SC"/>
              </a:rPr>
              <a:t>子3子标题5</a:t>
            </a:r>
          </a:p>
        </p:txBody>
      </p:sp>
      <p:sp>
        <p:nvSpPr>
          <p:cNvPr name="TextBox 9" id="9"/>
          <p:cNvSpPr txBox="true"/>
          <p:nvPr/>
        </p:nvSpPr>
        <p:spPr>
          <a:xfrm>
            <a:off x="698500" y="3440113"/>
            <a:ext cx="5138738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180" b="true" i="true">
                <a:solidFill>
                  <a:srgbClr val="000000"/>
                </a:solidFill>
                <a:latin typeface="Noto Sans SC"/>
              </a:rPr>
              <a:t>子3子标题6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2024-04-28T16:53:39Z</dcterms:created>
  <dc:creator>PPTGen</dc:creator>
  <cp:lastModifiedBy>PPTGen</cp:lastModifiedBy>
  <dcterms:modified xsi:type="dcterms:W3CDTF">2024-04-28T16:53:39Z</dcterms:modified>
  <cp:revision>1</cp:revision>
  <dc:title>紫色_2_无图</dc:title>
</cp:coreProperties>
</file>