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528638"/>
            <a:ext cx="4957763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buNone/>
            </a:pPr>
            <a:r>
              <a:rPr b="1" dirty="0" lang="en-US" sz="224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子标题4</a:t>
            </a:r>
            <a:endParaRPr dirty="0" lang="en-US" sz="2240"/>
          </a:p>
        </p:txBody>
      </p:sp>
      <p:sp>
        <p:nvSpPr>
          <p:cNvPr id="4" name="Text 1"/>
          <p:cNvSpPr/>
          <p:nvPr/>
        </p:nvSpPr>
        <p:spPr>
          <a:xfrm>
            <a:off x="666750" y="172878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5" name="Text 2"/>
          <p:cNvSpPr/>
          <p:nvPr/>
        </p:nvSpPr>
        <p:spPr>
          <a:xfrm>
            <a:off x="571500" y="2152650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子4子标题3内容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id="6" name="Text 3"/>
          <p:cNvSpPr/>
          <p:nvPr/>
        </p:nvSpPr>
        <p:spPr>
          <a:xfrm>
            <a:off x="666750" y="334803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7" name="Text 4"/>
          <p:cNvSpPr/>
          <p:nvPr/>
        </p:nvSpPr>
        <p:spPr>
          <a:xfrm>
            <a:off x="571500" y="3757613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子4子标题4内容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name="TextBox 8" id="8"/>
          <p:cNvSpPr txBox="true"/>
          <p:nvPr/>
        </p:nvSpPr>
        <p:spPr>
          <a:xfrm>
            <a:off x="698500" y="1835150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子4子标题3</a:t>
            </a:r>
          </a:p>
        </p:txBody>
      </p:sp>
      <p:sp>
        <p:nvSpPr>
          <p:cNvPr name="TextBox 9" id="9"/>
          <p:cNvSpPr txBox="true"/>
          <p:nvPr/>
        </p:nvSpPr>
        <p:spPr>
          <a:xfrm>
            <a:off x="698500" y="3440113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子4子标题4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2024-04-28T16:53:24Z</dcterms:created>
  <dc:creator>PPTGen</dc:creator>
  <cp:lastModifiedBy>PPTGen</cp:lastModifiedBy>
  <dcterms:modified xsi:type="dcterms:W3CDTF">2024-04-28T16:53:24Z</dcterms:modified>
  <cp:revision>1</cp:revision>
  <dc:title>黑色_2_无图</dc:title>
</cp:coreProperties>
</file>