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orange_doctor_wheelchair_elderly_care_aging_presentation_vplus_standard_en_20240315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orange_doctor_wheelchair_elderly_care_aging_presentation_vplus_standard_en_20240315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orange_doctor_wheelchair_elderly_care_aging_presentation_vplus_standard_en_20240315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orange_doctor_wheelchair_elderly_care_aging_presentation_vplus_standard_en_20240315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orange_doctor_wheelchair_elderly_care_aging_presentation_vplus_standard_en_20240315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3437" y="452438"/>
            <a:ext cx="7472363" cy="542925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buNone/>
            </a:pPr>
            <a:r>
              <a:rPr b="1" dirty="0" lang="en-US" sz="217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子标题3</a:t>
            </a:r>
            <a:endParaRPr dirty="0" lang="en-US" sz="2170"/>
          </a:p>
        </p:txBody>
      </p:sp>
      <p:sp>
        <p:nvSpPr>
          <p:cNvPr id="4" name="Text 1"/>
          <p:cNvSpPr/>
          <p:nvPr/>
        </p:nvSpPr>
        <p:spPr>
          <a:xfrm>
            <a:off x="1276350" y="1985963"/>
            <a:ext cx="2266950" cy="18859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子3子标题3内容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5505450" y="1985963"/>
            <a:ext cx="2266950" cy="18859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子3子标题4内容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1403350" y="1668463"/>
            <a:ext cx="226695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子3子标题3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5632450" y="1668463"/>
            <a:ext cx="226695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子3子标题4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2024-04-28T16:56:14Z</dcterms:created>
  <dc:creator>PPTGen</dc:creator>
  <cp:lastModifiedBy>PPTGen</cp:lastModifiedBy>
  <dcterms:modified xsi:type="dcterms:W3CDTF">2024-04-28T16:56:14Z</dcterms:modified>
  <cp:revision>1</cp:revision>
  <dc:title>橙色_2_无图</dc:title>
</cp:coreProperties>
</file>