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shadow_irregular_shape_atmospheric_simple_general_year_end_annual_summary_report_vplus_standard_en_20231222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shadow_irregular_shape_atmospheric_simple_general_year_end_annual_summary_report_vplus_standard_en_20231222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shadow_irregular_shape_atmospheric_simple_general_year_end_annual_summary_report_vplus_standard_en_20231222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shadow_irregular_shape_atmospheric_simple_general_year_end_annual_summary_report_vplus_standard_en_20231222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shadow_irregular_shape_atmospheric_simple_general_year_end_annual_summary_report_vplus_standard_en_20231222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3437" y="452438"/>
            <a:ext cx="7472363" cy="542925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7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子标题5</a:t>
            </a:r>
            <a:endParaRPr dirty="0" lang="en-US" sz="2170"/>
          </a:p>
        </p:txBody>
      </p:sp>
      <p:sp>
        <p:nvSpPr>
          <p:cNvPr id="4" name="Text 1"/>
          <p:cNvSpPr/>
          <p:nvPr/>
        </p:nvSpPr>
        <p:spPr>
          <a:xfrm>
            <a:off x="12763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子5子标题3内容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55054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子5子标题4内容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14033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子5子标题3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56324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子5子标题4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2024-04-28T16:55:58Z</dcterms:created>
  <dc:creator>PPTGen</dc:creator>
  <cp:lastModifiedBy>PPTGen</cp:lastModifiedBy>
  <dcterms:modified xsi:type="dcterms:W3CDTF">2024-04-28T16:55:58Z</dcterms:modified>
  <cp:revision>1</cp:revision>
  <dc:title>红色_2_无图</dc:title>
</cp:coreProperties>
</file>