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black_gray_highlevel_simple_business_presentation_vplus_standard_en_20240301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3437" y="452438"/>
            <a:ext cx="7472363" cy="542925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buNone/>
            </a:pPr>
            <a:r>
              <a:rPr b="1" dirty="0" lang="en-US" sz="217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子标题1</a:t>
            </a:r>
            <a:endParaRPr dirty="0" lang="en-US" sz="2170"/>
          </a:p>
        </p:txBody>
      </p:sp>
      <p:sp>
        <p:nvSpPr>
          <p:cNvPr id="4" name="Text 1"/>
          <p:cNvSpPr/>
          <p:nvPr/>
        </p:nvSpPr>
        <p:spPr>
          <a:xfrm>
            <a:off x="12763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子1子标题5内容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id="5" name="Text 2"/>
          <p:cNvSpPr/>
          <p:nvPr/>
        </p:nvSpPr>
        <p:spPr>
          <a:xfrm>
            <a:off x="5505450" y="1985963"/>
            <a:ext cx="2266950" cy="18859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1400">
                <a:solidFill>
                  <a:srgbClr val="FFFFFF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子1子标题6内容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1400"/>
          </a:p>
        </p:txBody>
      </p:sp>
      <p:sp>
        <p:nvSpPr>
          <p:cNvPr name="TextBox 6" id="6"/>
          <p:cNvSpPr txBox="true"/>
          <p:nvPr/>
        </p:nvSpPr>
        <p:spPr>
          <a:xfrm>
            <a:off x="14033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子1子标题5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632450" y="1668463"/>
            <a:ext cx="226695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600" b="true" i="true">
                <a:solidFill>
                  <a:srgbClr val="FFFFFF"/>
                </a:solidFill>
                <a:latin typeface="Noto Sans SC"/>
              </a:rPr>
              <a:t>子1子标题6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2024-04-28T16:56:02Z</dcterms:created>
  <dc:creator>PPTGen</dc:creator>
  <cp:lastModifiedBy>PPTGen</cp:lastModifiedBy>
  <dcterms:modified xsi:type="dcterms:W3CDTF">2024-04-28T16:56:02Z</dcterms:modified>
  <cp:revision>1</cp:revision>
  <dc:title>黑色_2_无图</dc:title>
</cp:coreProperties>
</file>