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76288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776288" y="1617980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子1子标题5内容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776288" y="3274695"/>
            <a:ext cx="5486400" cy="2809875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子1子标题5内容</a:t>
            </a: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endParaRPr dirty="0" lang="en-US" sz="1400">
              <a:solidFill>
                <a:srgbClr val="FFFFFF"/>
              </a:solidFill>
              <a:latin charset="0" pitchFamily="34" typeface="Noto Sans SC"/>
              <a:ea charset="-122" pitchFamily="34" typeface="Noto Sans SC"/>
              <a:cs charset="-120" pitchFamily="34" typeface="Noto Sans SC"/>
            </a:endParaRPr>
          </a:p>
          <a:p>
            <a:pPr algn="l" indent="0" marL="0">
              <a:lnSpc>
                <a:spcPts val="1400"/>
              </a:lnSpc>
              <a:buNone/>
            </a:pPr>
            <a:b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</a:b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 
 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649288" y="13004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49288" y="295719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子1子标题5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On-screen Show (16:9)</PresentationFormat>
  <Paragraphs>12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2024-04-28T17:12:00Z</dcterms:created>
  <dc:creator>PPTGen</dc:creator>
  <cp:lastModifiedBy>Given</cp:lastModifiedBy>
  <dcterms:modified xsi:type="dcterms:W3CDTF">2024-04-28T17:14:11Z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653EC3A634EC40728A35EEA7C56FD054_12</vt:lpwstr>
  </property>
  <property fmtid="{D5CDD505-2E9C-101B-9397-08002B2CF9AE}" pid="3" name="KSOProductBuildVer">
    <vt:lpwstr>2052-12.1.0.16120</vt:lpwstr>
  </property>
</Properties>
</file>