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6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57" r:id="rId3"/>
  </p:sldIdLst>
  <p:sldSz cx="9144000" cy="5143500"/>
  <p:notesSz cx="5143500" cy="9144000"/>
  <p:custDataLst>
    <p:tags r:id="rId8"/>
  </p:custDataLst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ableStyles" Target="tableStyles.xml"/><Relationship Id="rId8" Type="http://schemas.openxmlformats.org/officeDocument/2006/relationships/tags" Target="tags/tag2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wheelchair_elderly_care_aging_presentation_vplus_standard_en_20240315/Cover-b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wheelchair_elderly_care_aging_presentation_vplus_standard_en_20240315/Catalog-b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wheelchair_elderly_care_aging_presentation_vplus_standard_en_20240315/Session-b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wheelchair_elderly_care_aging_presentation_vplus_standard_en_20240315/End-b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svg"/><Relationship Id="rId3" Type="http://schemas.openxmlformats.org/officeDocument/2006/relationships/tags" Target="../tags/tag1.xml"/><Relationship Id="rId4" Type="http://schemas.openxmlformats.org/officeDocument/2006/relationships/slideLayout" Target="../slideLayouts/slideLayout5.xml"/><Relationship Id="rId5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3" name="Image 1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776288" y="757238"/>
            <a:ext cx="5486400" cy="671513"/>
          </a:xfrm>
          <a:prstGeom prst="rect">
            <a:avLst/>
          </a:prstGeom>
          <a:noFill/>
        </p:spPr>
        <p:txBody>
          <a:bodyPr anchor="t" rtlCol="0" wrap="square"/>
          <a:lstStyle/>
          <a:p>
            <a:pPr indent="0" marL="0">
              <a:lnSpc>
                <a:spcPts val="1400"/>
              </a:lnSpc>
              <a:buNone/>
            </a:pPr>
            <a:r>
              <a:rPr b="1" dirty="0" lang="en-US" sz="2800">
                <a:solidFill>
                  <a:srgbClr val="FFFFFF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子标题2</a:t>
            </a:r>
            <a:endParaRPr dirty="0" lang="en-US" sz="2800"/>
          </a:p>
        </p:txBody>
      </p:sp>
      <p:sp>
        <p:nvSpPr>
          <p:cNvPr id="5" name="Text 1"/>
          <p:cNvSpPr/>
          <p:nvPr/>
        </p:nvSpPr>
        <p:spPr>
          <a:xfrm>
            <a:off x="776288" y="1617980"/>
            <a:ext cx="5486400" cy="2809875"/>
          </a:xfrm>
          <a:prstGeom prst="rect">
            <a:avLst/>
          </a:prstGeom>
          <a:noFill/>
        </p:spPr>
        <p:txBody>
          <a:bodyPr anchor="t" rtlCol="0" wrap="square"/>
          <a:lstStyle/>
          <a:p>
            <a:pPr algn="l" indent="0" marL="0">
              <a:lnSpc>
                <a:spcPts val="1400"/>
              </a:lnSpc>
              <a:buNone/>
            </a:pPr>
            <a:r>
              <a:rPr dirty="0" lang="en-US" sz="1400">
                <a:solidFill>
                  <a:srgbClr val="FFFFFF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子2子标题3内容</a:t>
            </a:r>
            <a:endParaRPr dirty="0" lang="en-US" sz="1400">
              <a:solidFill>
                <a:srgbClr val="FFFFFF"/>
              </a:solidFill>
              <a:latin charset="0" pitchFamily="34" typeface="Noto Sans SC"/>
              <a:ea charset="-122" pitchFamily="34" typeface="Noto Sans SC"/>
              <a:cs charset="-120" pitchFamily="34" typeface="Noto Sans SC"/>
            </a:endParaRPr>
          </a:p>
          <a:p>
            <a:pPr algn="l" indent="0" marL="0">
              <a:lnSpc>
                <a:spcPts val="1400"/>
              </a:lnSpc>
              <a:buNone/>
            </a:pPr>
            <a:endParaRPr dirty="0" lang="en-US" sz="1400">
              <a:solidFill>
                <a:srgbClr val="FFFFFF"/>
              </a:solidFill>
              <a:latin charset="0" pitchFamily="34" typeface="Noto Sans SC"/>
              <a:ea charset="-122" pitchFamily="34" typeface="Noto Sans SC"/>
              <a:cs charset="-120" pitchFamily="34" typeface="Noto Sans SC"/>
            </a:endParaRPr>
          </a:p>
          <a:p>
            <a:pPr algn="l" indent="0" marL="0">
              <a:lnSpc>
                <a:spcPts val="1400"/>
              </a:lnSpc>
              <a:buNone/>
            </a:pPr>
            <a:endParaRPr dirty="0" lang="en-US" sz="1400">
              <a:solidFill>
                <a:srgbClr val="FFFFFF"/>
              </a:solidFill>
              <a:latin charset="0" pitchFamily="34" typeface="Noto Sans SC"/>
              <a:ea charset="-122" pitchFamily="34" typeface="Noto Sans SC"/>
              <a:cs charset="-120" pitchFamily="34" typeface="Noto Sans SC"/>
            </a:endParaRPr>
          </a:p>
          <a:p>
            <a:pPr algn="l" indent="0" marL="0">
              <a:lnSpc>
                <a:spcPts val="1400"/>
              </a:lnSpc>
              <a:buNone/>
            </a:pPr>
            <a:endParaRPr dirty="0" lang="en-US" sz="1400">
              <a:solidFill>
                <a:srgbClr val="FFFFFF"/>
              </a:solidFill>
              <a:latin charset="0" pitchFamily="34" typeface="Noto Sans SC"/>
              <a:ea charset="-122" pitchFamily="34" typeface="Noto Sans SC"/>
              <a:cs charset="-120" pitchFamily="34" typeface="Noto Sans SC"/>
            </a:endParaRPr>
          </a:p>
          <a:p>
            <a:pPr algn="l" indent="0" marL="0">
              <a:lnSpc>
                <a:spcPts val="1400"/>
              </a:lnSpc>
              <a:buNone/>
            </a:pPr>
            <a:br>
              <a:rPr dirty="0" lang="en-US" sz="1400">
                <a:solidFill>
                  <a:srgbClr val="FFFFFF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</a:br>
            <a:r>
              <a:rPr dirty="0" lang="en-US" sz="1400">
                <a:solidFill>
                  <a:srgbClr val="FFFFFF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 
 </a:t>
            </a:r>
            <a:endParaRPr dirty="0" lang="en-US" sz="1400"/>
          </a:p>
        </p:txBody>
      </p:sp>
      <p:sp>
        <p:nvSpPr>
          <p:cNvPr id="6" name="Text 1"/>
          <p:cNvSpPr/>
          <p:nvPr>
            <p:custDataLst>
              <p:tags r:id="rId3"/>
            </p:custDataLst>
          </p:nvPr>
        </p:nvSpPr>
        <p:spPr>
          <a:xfrm>
            <a:off x="776288" y="3274695"/>
            <a:ext cx="5486400" cy="2809875"/>
          </a:xfrm>
          <a:prstGeom prst="rect">
            <a:avLst/>
          </a:prstGeom>
          <a:noFill/>
        </p:spPr>
        <p:txBody>
          <a:bodyPr anchor="t" rtlCol="0" wrap="square"/>
          <a:p>
            <a:pPr algn="l" indent="0" marL="0">
              <a:lnSpc>
                <a:spcPts val="1400"/>
              </a:lnSpc>
              <a:buNone/>
            </a:pPr>
            <a:r>
              <a:rPr dirty="0" lang="en-US" sz="1400">
                <a:solidFill>
                  <a:srgbClr val="FFFFFF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子2子标题3内容</a:t>
            </a:r>
            <a:endParaRPr dirty="0" lang="en-US" sz="1400">
              <a:solidFill>
                <a:srgbClr val="FFFFFF"/>
              </a:solidFill>
              <a:latin charset="0" pitchFamily="34" typeface="Noto Sans SC"/>
              <a:ea charset="-122" pitchFamily="34" typeface="Noto Sans SC"/>
              <a:cs charset="-120" pitchFamily="34" typeface="Noto Sans SC"/>
            </a:endParaRPr>
          </a:p>
          <a:p>
            <a:pPr algn="l" indent="0" marL="0">
              <a:lnSpc>
                <a:spcPts val="1400"/>
              </a:lnSpc>
              <a:buNone/>
            </a:pPr>
            <a:endParaRPr dirty="0" lang="en-US" sz="1400">
              <a:solidFill>
                <a:srgbClr val="FFFFFF"/>
              </a:solidFill>
              <a:latin charset="0" pitchFamily="34" typeface="Noto Sans SC"/>
              <a:ea charset="-122" pitchFamily="34" typeface="Noto Sans SC"/>
              <a:cs charset="-120" pitchFamily="34" typeface="Noto Sans SC"/>
            </a:endParaRPr>
          </a:p>
          <a:p>
            <a:pPr algn="l" indent="0" marL="0">
              <a:lnSpc>
                <a:spcPts val="1400"/>
              </a:lnSpc>
              <a:buNone/>
            </a:pPr>
            <a:br>
              <a:rPr dirty="0" lang="en-US" sz="1400">
                <a:solidFill>
                  <a:srgbClr val="FFFFFF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</a:br>
            <a:r>
              <a:rPr dirty="0" lang="en-US" sz="1400">
                <a:solidFill>
                  <a:srgbClr val="FFFFFF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 
 </a:t>
            </a:r>
            <a:endParaRPr dirty="0" lang="en-US" sz="1400"/>
          </a:p>
        </p:txBody>
      </p:sp>
      <p:sp>
        <p:nvSpPr>
          <p:cNvPr name="TextBox 2" id="2"/>
          <p:cNvSpPr txBox="true"/>
          <p:nvPr/>
        </p:nvSpPr>
        <p:spPr>
          <a:xfrm>
            <a:off x="649288" y="1300480"/>
            <a:ext cx="5486400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pPr>
              <a:lnSpc>
                <a:spcPts val="1400"/>
              </a:lnSpc>
            </a:pPr>
            <a:r>
              <a:rPr lang="en-US" sz="1600" b="true" i="true">
                <a:solidFill>
                  <a:srgbClr val="FFFFFF"/>
                </a:solidFill>
                <a:latin typeface="Noto Sans SC"/>
              </a:rPr>
              <a:t>子2子标题3</a:t>
            </a:r>
          </a:p>
        </p:txBody>
      </p:sp>
      <p:sp>
        <p:nvSpPr>
          <p:cNvPr name="TextBox 7" id="7"/>
          <p:cNvSpPr txBox="true"/>
          <p:nvPr/>
        </p:nvSpPr>
        <p:spPr>
          <a:xfrm>
            <a:off x="649288" y="2957195"/>
            <a:ext cx="5486400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pPr>
              <a:lnSpc>
                <a:spcPts val="1400"/>
              </a:lnSpc>
            </a:pPr>
            <a:r>
              <a:rPr lang="en-US" sz="1600" b="true" i="true">
                <a:solidFill>
                  <a:srgbClr val="FFFFFF"/>
                </a:solidFill>
                <a:latin typeface="Noto Sans SC"/>
              </a:rPr>
              <a:t>子2子标题3</a:t>
            </a: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commondata" val="eyJoZGlkIjoiNzNkMjBiZTc0ZTBhZWQ3ODYxNTUxMDBlMzBhNmU2NzkifQ==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</Words>
  <Application>WPS 演示</Application>
  <PresentationFormat>On-screen Show (16:9)</PresentationFormat>
  <Paragraphs>12</Paragraphs>
  <Slides>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4" baseType="lpstr">
      <vt:lpstr>Arial</vt:lpstr>
      <vt:lpstr>宋体</vt:lpstr>
      <vt:lpstr>Wingdings</vt:lpstr>
      <vt:lpstr>Noto Sans SC</vt:lpstr>
      <vt:lpstr>Segoe Print</vt:lpstr>
      <vt:lpstr>Noto Sans SC</vt:lpstr>
      <vt:lpstr>Noto Sans SC</vt:lpstr>
      <vt:lpstr>Calibri</vt:lpstr>
      <vt:lpstr>微软雅黑</vt:lpstr>
      <vt:lpstr>Arial Unicode MS</vt:lpstr>
      <vt:lpstr>等线</vt:lpstr>
      <vt:lpstr>MingLiU-ExtB</vt:lpstr>
      <vt:lpstr>Office Theme</vt:lpstr>
      <vt:lpstr>PowerPoint 演示文稿</vt:lpstr>
    </vt:vector>
  </TitlesOfParts>
  <Company>PptxGenJS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2024-04-28T17:12:00Z</dcterms:created>
  <dc:creator>PPTGen</dc:creator>
  <cp:lastModifiedBy>Given</cp:lastModifiedBy>
  <dcterms:modified xsi:type="dcterms:W3CDTF">2024-04-28T17:14:11Z</dcterms:modified>
  <cp:revision>3</cp:revision>
  <dc:title>红色_2_有图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653EC3A634EC40728A35EEA7C56FD054_12</vt:lpwstr>
  </property>
  <property fmtid="{D5CDD505-2E9C-101B-9397-08002B2CF9AE}" pid="3" name="KSOProductBuildVer">
    <vt:lpwstr>2052-12.1.0.16120</vt:lpwstr>
  </property>
</Properties>
</file>