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</p:sldIdLst>
  <p:sldSz cx="9144000" cy="5143500"/>
  <p:notesSz cx="5143500" cy="9144000"/>
  <p:custDataLst>
    <p:tags r:id="rId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ableStyles" Target="tableStyles.xml"/><Relationship Id="rId8" Type="http://schemas.openxmlformats.org/officeDocument/2006/relationships/tags" Target="tags/tag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over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Catalog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Session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red_wheelchair_elderly_care_aging_presentation_vplus_standard_en_20240315/End-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tags" Target="../tags/tag1.xm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>
          <a:gsLst>
            <a:gs pos="50000">
              <a:schemeClr val="accent3"/>
            </a:gs>
            <a:gs pos="0">
              <a:schemeClr val="accent3">
                <a:lumMod val="25000"/>
                <a:lumOff val="75000"/>
              </a:schemeClr>
            </a:gs>
            <a:gs pos="100000">
              <a:schemeClr val="accent3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" name="Image 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19113" y="757238"/>
            <a:ext cx="5486400" cy="671513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indent="0" marL="0">
              <a:lnSpc>
                <a:spcPts val="1400"/>
              </a:lnSpc>
              <a:buNone/>
            </a:pPr>
            <a:r>
              <a:rPr b="1" dirty="0" lang="en-US" sz="28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子标题5</a:t>
            </a:r>
            <a:endParaRPr dirty="0" lang="en-US" sz="2800"/>
          </a:p>
        </p:txBody>
      </p:sp>
      <p:sp>
        <p:nvSpPr>
          <p:cNvPr id="5" name="Text 1"/>
          <p:cNvSpPr/>
          <p:nvPr/>
        </p:nvSpPr>
        <p:spPr>
          <a:xfrm>
            <a:off x="519113" y="1558925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lstStyle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子5子标题1内容</a:t>
            </a:r>
            <a:endParaRPr dirty="0" lang="en-US" sz="1400"/>
          </a:p>
        </p:txBody>
      </p:sp>
      <p:sp>
        <p:nvSpPr>
          <p:cNvPr id="6" name="Text 1"/>
          <p:cNvSpPr/>
          <p:nvPr>
            <p:custDataLst>
              <p:tags r:id="rId3"/>
            </p:custDataLst>
          </p:nvPr>
        </p:nvSpPr>
        <p:spPr>
          <a:xfrm>
            <a:off x="519113" y="3205480"/>
            <a:ext cx="5486400" cy="2705100"/>
          </a:xfrm>
          <a:prstGeom prst="rect">
            <a:avLst/>
          </a:prstGeom>
          <a:noFill/>
        </p:spPr>
        <p:txBody>
          <a:bodyPr anchor="t" rtlCol="0" wrap="square"/>
          <a:p>
            <a:pPr algn="l" indent="0" marL="0">
              <a:lnSpc>
                <a:spcPts val="1400"/>
              </a:lnSpc>
              <a:buNone/>
            </a:pPr>
            <a:r>
              <a:rPr dirty="0" lang="en-US" sz="1400">
                <a:solidFill>
                  <a:srgbClr val="383838"/>
                </a:solidFill>
                <a:latin charset="0" pitchFamily="34" typeface="Noto Sans SC"/>
                <a:ea charset="-122" pitchFamily="34" typeface="Noto Sans SC"/>
                <a:cs charset="-120" pitchFamily="34" typeface="Noto Sans SC"/>
              </a:rPr>
              <a:t>子5子标题2内容</a:t>
            </a:r>
            <a:endParaRPr dirty="0" lang="en-US" sz="1400"/>
          </a:p>
        </p:txBody>
      </p:sp>
      <p:sp>
        <p:nvSpPr>
          <p:cNvPr name="TextBox 2" id="2"/>
          <p:cNvSpPr txBox="true"/>
          <p:nvPr/>
        </p:nvSpPr>
        <p:spPr>
          <a:xfrm>
            <a:off x="392113" y="1241425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子5子标题1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392113" y="2887980"/>
            <a:ext cx="5486400" cy="38100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/>
          <a:lstStyle/>
          <a:p>
            <a:pPr>
              <a:lnSpc>
                <a:spcPts val="1400"/>
              </a:lnSpc>
            </a:pPr>
            <a:r>
              <a:rPr lang="en-US" sz="1600" b="true" i="true">
                <a:solidFill>
                  <a:srgbClr val="383838"/>
                </a:solidFill>
                <a:latin typeface="Noto Sans SC"/>
              </a:rPr>
              <a:t>子5子标题2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NzNkMjBiZTc0ZTBhZWQ3ODYxNTUxMDBlMzBhNmU2Nz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On-screen Show (16:9)</PresentationFormat>
  <Paragraphs>6</Paragraphs>
  <Slides>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Noto Sans SC</vt:lpstr>
      <vt:lpstr>Segoe Print</vt:lpstr>
      <vt:lpstr>Noto Sans SC</vt:lpstr>
      <vt:lpstr>Noto Sans SC</vt:lpstr>
      <vt:lpstr>Calibri</vt:lpstr>
      <vt:lpstr>微软雅黑</vt:lpstr>
      <vt:lpstr>Arial Unicode MS</vt:lpstr>
      <vt:lpstr>等线</vt:lpstr>
      <vt:lpstr>MingLiU-ExtB</vt:lpstr>
      <vt:lpstr>Office Theme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2024-04-28T17:17:00Z</dcterms:created>
  <dc:creator>PPTGen</dc:creator>
  <cp:lastModifiedBy>Given</cp:lastModifiedBy>
  <dcterms:modified xsi:type="dcterms:W3CDTF">2024-04-28T17:20:54Z</dcterms:modified>
  <cp:revision>3</cp:revision>
  <dc:title>红色_2_有图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79E6257FE0B8437F89F2B1F48CE541CD_12</vt:lpwstr>
  </property>
  <property fmtid="{D5CDD505-2E9C-101B-9397-08002B2CF9AE}" pid="3" name="KSOProductBuildVer">
    <vt:lpwstr>2052-12.1.0.16120</vt:lpwstr>
  </property>
</Properties>
</file>