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>
          <a:gsLst>
            <a:gs pos="50000">
              <a:schemeClr val="accent3"/>
            </a:gs>
            <a:gs pos="0">
              <a:schemeClr val="accent3">
                <a:lumMod val="25000"/>
                <a:lumOff val="75000"/>
              </a:schemeClr>
            </a:gs>
            <a:gs pos="100000">
              <a:schemeClr val="accent3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19113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519113" y="1558925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519113" y="3205480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392113" y="124142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392113" y="28879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On-screen Show (16:9)</PresentationFormat>
  <Paragraphs>6</Paragraphs>
  <Slides>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2024-04-28T17:17:00Z</dcterms:created>
  <dc:creator>PPTGen</dc:creator>
  <cp:lastModifiedBy>Given</cp:lastModifiedBy>
  <dcterms:modified xsi:type="dcterms:W3CDTF">2024-04-28T17:20:54Z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79E6257FE0B8437F89F2B1F48CE541CD_12</vt:lpwstr>
  </property>
  <property fmtid="{D5CDD505-2E9C-101B-9397-08002B2CF9AE}" pid="3" name="KSOProductBuildVer">
    <vt:lpwstr>2052-12.1.0.16120</vt:lpwstr>
  </property>
</Properties>
</file>