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2.svg" ContentType="image/svg+xml"/>
  <Override PartName="/ppt/media/image-1004-2.svg" ContentType="image/svg+xml"/>
  <Override PartName="/ppt/media/image-1005-1.jpg" ContentType="image/jpg"/>
  <Override PartName="/ppt/media/image-1007-1.jpg" ContentType="image/jpg"/>
  <Override PartName="/ppt/notesMasters/notesMaster1.xml" ContentType="application/vnd.openxmlformats-officedocument.presentationml.notesMaster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7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7" Type="http://schemas.openxmlformats.org/officeDocument/2006/relationships/slide" Target="slides/slide6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image" Target="../media/image-1003-2.svg"/><Relationship Id="rId3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png"/><Relationship Id="rId2" Type="http://schemas.openxmlformats.org/officeDocument/2006/relationships/image" Target="../media/image-1004-2.svg"/><Relationship Id="rId3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7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white_chinese_food_vplus_20230608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white_chinese_food_vplus_20230608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white_chinese_food_vplus_20230608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00113" y="2147888"/>
            <a:ext cx="942975" cy="8477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72" b="1" dirty="0">
                <a:solidFill>
                  <a:srgbClr val="FFFFFF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05</a:t>
            </a:r>
            <a:endParaRPr lang="en-US" sz="3072" dirty="0"/>
          </a:p>
        </p:txBody>
      </p:sp>
      <p:sp>
        <p:nvSpPr>
          <p:cNvPr id="3" name="Text 1"/>
          <p:cNvSpPr/>
          <p:nvPr/>
        </p:nvSpPr>
        <p:spPr>
          <a:xfrm>
            <a:off x="2795588" y="1733550"/>
            <a:ext cx="5101590" cy="167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500" b="1" dirty="0">
                <a:solidFill>
                  <a:srgbClr val="FFFFFF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子标题5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2024-05-11T11:45:51Z</dcterms:created>
  <dcterms:modified xsi:type="dcterms:W3CDTF">2024-05-11T11:45:51Z</dcterms:modified>
</cp:coreProperties>
</file>