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chinese_food_vplus_202306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chinese_food_vplus_202306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chinese_food_vplus_202306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95350" y="595313"/>
            <a:ext cx="2591753" cy="2043112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主标题</a:t>
            </a:r>
            <a:endParaRPr lang="en-US" sz="3500" dirty="0"/>
          </a:p>
        </p:txBody>
      </p:sp>
      <p:sp>
        <p:nvSpPr>
          <p:cNvPr id="3" name="Text 1"/>
          <p:cNvSpPr/>
          <p:nvPr/>
        </p:nvSpPr>
        <p:spPr>
          <a:xfrm>
            <a:off x="895350" y="2757488"/>
            <a:ext cx="2377440" cy="5381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主标题描述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895350" y="3600450"/>
            <a:ext cx="2286000" cy="2190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20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PPTGen</a:t>
            </a:r>
            <a:endParaRPr lang="en-US" sz="1120" dirty="0"/>
          </a:p>
        </p:txBody>
      </p:sp>
      <p:sp>
        <p:nvSpPr>
          <p:cNvPr id="5" name="Text 3"/>
          <p:cNvSpPr/>
          <p:nvPr/>
        </p:nvSpPr>
        <p:spPr>
          <a:xfrm>
            <a:off x="895350" y="3819525"/>
            <a:ext cx="2286000" cy="2190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20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2024-04-23</a:t>
            </a:r>
            <a:endParaRPr lang="en-US" sz="112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2024-05-11T11:45:51Z</dcterms:created>
  <dcterms:modified xsi:type="dcterms:W3CDTF">2024-05-11T11:45:51Z</dcterms:modified>
</cp:coreProperties>
</file>