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te_rabbit_midautumn_vplus_standard_en_202309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te_rabbit_midautumn_vplus_standard_en_202309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te_rabbit_midautumn_vplus_standard_en_202309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te_rabbit_midautumn_vplus_standard_en_202309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57188" y="1833562"/>
            <a:ext cx="339566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560" b="1" dirty="0">
                <a:solidFill>
                  <a:srgbClr val="FEE75C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560" dirty="0"/>
          </a:p>
        </p:txBody>
      </p:sp>
      <p:sp>
        <p:nvSpPr>
          <p:cNvPr id="3" name="Text 1"/>
          <p:cNvSpPr/>
          <p:nvPr/>
        </p:nvSpPr>
        <p:spPr>
          <a:xfrm>
            <a:off x="357188" y="2276475"/>
            <a:ext cx="3395663" cy="10334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2024-04-23T17:52:22Z</dcterms:created>
  <dcterms:modified xsi:type="dcterms:W3CDTF">2024-04-23T17:52:22Z</dcterms:modified>
</cp:coreProperties>
</file>