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1.jpg" ContentType="image/jpg"/>
  <Override PartName="/ppt/media/image-1004-1.jpg" ContentType="image/jpg"/>
  <Override PartName="/ppt/media/image-1006-1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jpg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jpg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6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yellow_cute_rabbit_midautumn_vplus_standard_en_202309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163" y="452438"/>
            <a:ext cx="4892040" cy="19812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l" indent="0" marL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538163" y="2433638"/>
            <a:ext cx="460152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100" dirty="0">
                <a:solidFill>
                  <a:srgbClr val="FEE75C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主标题描述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538163" y="4362450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PPTGen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38163" y="4610100"/>
            <a:ext cx="19431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2024-04-24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2024-04-23T17:52:22Z</dcterms:created>
  <dcterms:modified xsi:type="dcterms:W3CDTF">2024-04-23T17:52:22Z</dcterms:modified>
</cp:coreProperties>
</file>