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6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black_reagent_glass_medical_science_2023050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black_reagent_glass_medical_science_20230503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black_reagent_glass_medical_science_20230503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409950" y="371475"/>
            <a:ext cx="2390775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2452688" y="2238375"/>
            <a:ext cx="4468178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35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子标题4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2024-05-11T11:26:23Z</dcterms:created>
  <dcterms:modified xsi:type="dcterms:W3CDTF">2024-05-11T11:26:23Z</dcterms:modified>
</cp:coreProperties>
</file>