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9950" y="371475"/>
            <a:ext cx="2390775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452688" y="2238375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2024-05-11T11:26:23Z</dcterms:created>
  <dcterms:modified xsi:type="dcterms:W3CDTF">2024-05-11T11:26:23Z</dcterms:modified>
</cp:coreProperties>
</file>