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933700" y="1257300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747963" y="1947863"/>
            <a:ext cx="3690937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2024-05-11T11:26:23Z</dcterms:created>
  <dcterms:modified xsi:type="dcterms:W3CDTF">2024-05-11T11:26:23Z</dcterms:modified>
</cp:coreProperties>
</file>