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025" y="790575"/>
            <a:ext cx="39824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525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581025" y="2138363"/>
            <a:ext cx="2248853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4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240" dirty="0"/>
          </a:p>
        </p:txBody>
      </p:sp>
      <p:sp>
        <p:nvSpPr>
          <p:cNvPr id="4" name="Text 2"/>
          <p:cNvSpPr/>
          <p:nvPr/>
        </p:nvSpPr>
        <p:spPr>
          <a:xfrm>
            <a:off x="581025" y="35480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81025" y="387191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