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5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whiteblue_doctor_medical_202306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8200" y="742950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76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495675" y="1985963"/>
            <a:ext cx="4468178" cy="167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5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子标题3</a:t>
            </a:r>
            <a:endParaRPr lang="en-US" sz="3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2024-05-11T11:34:28Z</dcterms:created>
  <dcterms:modified xsi:type="dcterms:W3CDTF">2024-05-11T11:34:28Z</dcterms:modified>
</cp:coreProperties>
</file>