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200" y="7429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495675" y="1985963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2024-05-11T11:34:28Z</dcterms:created>
  <dcterms:modified xsi:type="dcterms:W3CDTF">2024-05-11T11:34:28Z</dcterms:modified>
</cp:coreProperties>
</file>