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91088" y="1376363"/>
            <a:ext cx="3725228" cy="1333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5305425" y="800100"/>
            <a:ext cx="3187065" cy="352425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r" indent="0" marL="0">
              <a:buNone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1680" dirty="0"/>
          </a:p>
        </p:txBody>
      </p:sp>
      <p:sp>
        <p:nvSpPr>
          <p:cNvPr id="4" name="Text 2"/>
          <p:cNvSpPr/>
          <p:nvPr/>
        </p:nvSpPr>
        <p:spPr>
          <a:xfrm>
            <a:off x="6510338" y="4110038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510338" y="4424363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2024-04-23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2024-05-11T11:34:28Z</dcterms:created>
  <dcterms:modified xsi:type="dcterms:W3CDTF">2024-05-11T11:34:28Z</dcterms:modified>
</cp:coreProperties>
</file>