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2.svg" ContentType="image/svg+xml"/>
  <Override PartName="/ppt/media/image-1003-2.svg" ContentType="image/svg+xml"/>
  <Override PartName="/ppt/media/image-1004-2.svg" ContentType="image/svg+xml"/>
  <Override PartName="/ppt/media/image-1005-2.svg" ContentType="image/svg+xml"/>
  <Override PartName="/ppt/media/image-1006-2.svg" ContentType="image/svg+xml"/>
  <Override PartName="/ppt/media/image-1007-2.svg" ContentType="image/svg+xml"/>
  <Override PartName="/ppt/notesMasters/notesMaster1.xml" ContentType="application/vnd.openxmlformats-officedocument.presentationml.notesMaster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6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png"/><Relationship Id="rId2" Type="http://schemas.openxmlformats.org/officeDocument/2006/relationships/image" Target="../media/image-1002-2.svg"/><Relationship Id="rId3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png"/><Relationship Id="rId2" Type="http://schemas.openxmlformats.org/officeDocument/2006/relationships/image" Target="../media/image-1005-2.svg"/><Relationship Id="rId3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png"/><Relationship Id="rId2" Type="http://schemas.openxmlformats.org/officeDocument/2006/relationships/image" Target="../media/image-1006-2.svg"/><Relationship Id="rId3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png"/><Relationship Id="rId2" Type="http://schemas.openxmlformats.org/officeDocument/2006/relationships/image" Target="../media/image-1007-2.sv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yellow_atom_vplus_20230307/Cover-b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yellow_atom_vplus_20230307/Session-b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yellow_atom_vplus_20230307/Content-b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yellow_atom_vplus_20230307/End-b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957388"/>
            <a:ext cx="1395413" cy="12334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760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862263" y="1457325"/>
            <a:ext cx="4311015" cy="22336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2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子标题4</a:t>
            </a:r>
            <a:endParaRPr lang="en-US" sz="4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2024-05-11T11:23:25Z</dcterms:created>
  <dcterms:modified xsi:type="dcterms:W3CDTF">2024-05-11T11:23:25Z</dcterms:modified>
</cp:coreProperties>
</file>