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957388"/>
            <a:ext cx="139541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862263" y="1457325"/>
            <a:ext cx="4311015" cy="2233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子标题5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